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44"/>
  </p:notesMasterIdLst>
  <p:handoutMasterIdLst>
    <p:handoutMasterId r:id="rId45"/>
  </p:handoutMasterIdLst>
  <p:sldIdLst>
    <p:sldId id="669" r:id="rId3"/>
    <p:sldId id="389" r:id="rId4"/>
    <p:sldId id="627" r:id="rId5"/>
    <p:sldId id="628" r:id="rId6"/>
    <p:sldId id="629" r:id="rId7"/>
    <p:sldId id="630" r:id="rId8"/>
    <p:sldId id="631" r:id="rId9"/>
    <p:sldId id="632" r:id="rId10"/>
    <p:sldId id="633" r:id="rId11"/>
    <p:sldId id="634" r:id="rId12"/>
    <p:sldId id="635" r:id="rId13"/>
    <p:sldId id="636" r:id="rId14"/>
    <p:sldId id="637" r:id="rId15"/>
    <p:sldId id="638" r:id="rId16"/>
    <p:sldId id="639" r:id="rId17"/>
    <p:sldId id="640" r:id="rId18"/>
    <p:sldId id="641" r:id="rId19"/>
    <p:sldId id="642" r:id="rId20"/>
    <p:sldId id="643" r:id="rId21"/>
    <p:sldId id="644" r:id="rId22"/>
    <p:sldId id="645" r:id="rId23"/>
    <p:sldId id="646" r:id="rId24"/>
    <p:sldId id="647" r:id="rId25"/>
    <p:sldId id="648" r:id="rId26"/>
    <p:sldId id="649" r:id="rId27"/>
    <p:sldId id="650" r:id="rId28"/>
    <p:sldId id="651" r:id="rId29"/>
    <p:sldId id="652" r:id="rId30"/>
    <p:sldId id="653" r:id="rId31"/>
    <p:sldId id="654" r:id="rId32"/>
    <p:sldId id="655" r:id="rId33"/>
    <p:sldId id="656" r:id="rId34"/>
    <p:sldId id="657" r:id="rId35"/>
    <p:sldId id="658" r:id="rId36"/>
    <p:sldId id="659" r:id="rId37"/>
    <p:sldId id="660" r:id="rId38"/>
    <p:sldId id="665" r:id="rId39"/>
    <p:sldId id="666" r:id="rId40"/>
    <p:sldId id="667" r:id="rId41"/>
    <p:sldId id="668" r:id="rId42"/>
    <p:sldId id="664" r:id="rId43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越 李" initials="越" lastIdx="1" clrIdx="0">
    <p:extLst>
      <p:ext uri="{19B8F6BF-5375-455C-9EA6-DF929625EA0E}">
        <p15:presenceInfo xmlns:p15="http://schemas.microsoft.com/office/powerpoint/2012/main" userId="62eeef3d7da66eee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BCC"/>
    <a:srgbClr val="091A2A"/>
    <a:srgbClr val="071727"/>
    <a:srgbClr val="85C5FF"/>
    <a:srgbClr val="FFFFFF"/>
    <a:srgbClr val="898989"/>
    <a:srgbClr val="E6001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43" autoAdjust="0"/>
    <p:restoredTop sz="85039" autoAdjust="0"/>
  </p:normalViewPr>
  <p:slideViewPr>
    <p:cSldViewPr snapToGrid="0" showGuides="1">
      <p:cViewPr varScale="1">
        <p:scale>
          <a:sx n="92" d="100"/>
          <a:sy n="92" d="100"/>
        </p:scale>
        <p:origin x="1104" y="1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45" d="100"/>
          <a:sy n="45" d="100"/>
        </p:scale>
        <p:origin x="18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E870044-25ED-4E18-901A-C6EB763D6C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F289518-C443-4D56-AE28-EFD59093B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A445A5-EAEA-471A-A764-D02BDE2350C3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CAB52DA-5EBE-4165-AC1A-DBC6F4BC42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19C8A6-40B6-456C-A701-2ABBF283DB5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86B029-1D43-47DC-AA71-792A293130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53790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BA2A3E-3786-4FE7-BA9C-4C7CD2D5C4D8}" type="datetimeFigureOut">
              <a:rPr lang="zh-CN" altLang="en-US" smtClean="0"/>
              <a:t>2022/11/24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85D5D6-4E3F-411C-8722-AE80321700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0114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www.515ppt.com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8212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605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经过反复训练，宝宝在看到关门、拉窗帘之后就开始打哈欠，然后比较快地睡着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53063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大脑中的神经网络是由大量的神经元相互连接而成。电信号在神经元之间传递，从而变成人们的思维。一般认为，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所有的神经功能，都是存储在神经元和它们之间的连接中，学习这个行为，被看作是神经元之间建立新的连接或者调整已有连接的过程。</a:t>
            </a:r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9475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62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02397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307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677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85D5D6-4E3F-411C-8722-AE80321700F2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570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73DD5BA4-EB39-4204-B78A-8A1CBA10FB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  <a:ln w="31750">
            <a:noFill/>
          </a:ln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9F84E10C-5835-44E0-9170-E090AE115F22}"/>
              </a:ext>
            </a:extLst>
          </p:cNvPr>
          <p:cNvGrpSpPr/>
          <p:nvPr userDrawn="1"/>
        </p:nvGrpSpPr>
        <p:grpSpPr>
          <a:xfrm>
            <a:off x="660400" y="478901"/>
            <a:ext cx="2073175" cy="454750"/>
            <a:chOff x="660400" y="478901"/>
            <a:chExt cx="2073175" cy="45475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011451AC-ED32-4E1D-B9AE-65AEE348573C}"/>
                </a:ext>
              </a:extLst>
            </p:cNvPr>
            <p:cNvGrpSpPr/>
            <p:nvPr/>
          </p:nvGrpSpPr>
          <p:grpSpPr>
            <a:xfrm>
              <a:off x="1398488" y="519026"/>
              <a:ext cx="1335087" cy="374499"/>
              <a:chOff x="10078451" y="394099"/>
              <a:chExt cx="1440449" cy="387474"/>
            </a:xfrm>
            <a:solidFill>
              <a:srgbClr val="E60012"/>
            </a:solidFill>
          </p:grpSpPr>
          <p:sp>
            <p:nvSpPr>
              <p:cNvPr id="83" name="ïṡľïďè">
                <a:extLst>
                  <a:ext uri="{FF2B5EF4-FFF2-40B4-BE49-F238E27FC236}">
                    <a16:creationId xmlns:a16="http://schemas.microsoft.com/office/drawing/2014/main" id="{C2A2D891-D994-4B2A-ADC5-752BB1D940BC}"/>
                  </a:ext>
                </a:extLst>
              </p:cNvPr>
              <p:cNvSpPr/>
              <p:nvPr/>
            </p:nvSpPr>
            <p:spPr bwMode="auto">
              <a:xfrm>
                <a:off x="10078451" y="394099"/>
                <a:ext cx="1433740" cy="292284"/>
              </a:xfrm>
              <a:custGeom>
                <a:avLst/>
                <a:gdLst>
                  <a:gd name="T0" fmla="*/ 523 w 6923"/>
                  <a:gd name="T1" fmla="*/ 1078 h 1409"/>
                  <a:gd name="T2" fmla="*/ 189 w 6923"/>
                  <a:gd name="T3" fmla="*/ 1075 h 1409"/>
                  <a:gd name="T4" fmla="*/ 2 w 6923"/>
                  <a:gd name="T5" fmla="*/ 889 h 1409"/>
                  <a:gd name="T6" fmla="*/ 314 w 6923"/>
                  <a:gd name="T7" fmla="*/ 691 h 1409"/>
                  <a:gd name="T8" fmla="*/ 452 w 6923"/>
                  <a:gd name="T9" fmla="*/ 544 h 1409"/>
                  <a:gd name="T10" fmla="*/ 258 w 6923"/>
                  <a:gd name="T11" fmla="*/ 328 h 1409"/>
                  <a:gd name="T12" fmla="*/ 826 w 6923"/>
                  <a:gd name="T13" fmla="*/ 103 h 1409"/>
                  <a:gd name="T14" fmla="*/ 928 w 6923"/>
                  <a:gd name="T15" fmla="*/ 462 h 1409"/>
                  <a:gd name="T16" fmla="*/ 667 w 6923"/>
                  <a:gd name="T17" fmla="*/ 985 h 1409"/>
                  <a:gd name="T18" fmla="*/ 6342 w 6923"/>
                  <a:gd name="T19" fmla="*/ 1286 h 1409"/>
                  <a:gd name="T20" fmla="*/ 6191 w 6923"/>
                  <a:gd name="T21" fmla="*/ 1050 h 1409"/>
                  <a:gd name="T22" fmla="*/ 6430 w 6923"/>
                  <a:gd name="T23" fmla="*/ 618 h 1409"/>
                  <a:gd name="T24" fmla="*/ 6546 w 6923"/>
                  <a:gd name="T25" fmla="*/ 448 h 1409"/>
                  <a:gd name="T26" fmla="*/ 6173 w 6923"/>
                  <a:gd name="T27" fmla="*/ 498 h 1409"/>
                  <a:gd name="T28" fmla="*/ 6004 w 6923"/>
                  <a:gd name="T29" fmla="*/ 161 h 1409"/>
                  <a:gd name="T30" fmla="*/ 6320 w 6923"/>
                  <a:gd name="T31" fmla="*/ 153 h 1409"/>
                  <a:gd name="T32" fmla="*/ 6898 w 6923"/>
                  <a:gd name="T33" fmla="*/ 189 h 1409"/>
                  <a:gd name="T34" fmla="*/ 6586 w 6923"/>
                  <a:gd name="T35" fmla="*/ 706 h 1409"/>
                  <a:gd name="T36" fmla="*/ 6514 w 6923"/>
                  <a:gd name="T37" fmla="*/ 1373 h 1409"/>
                  <a:gd name="T38" fmla="*/ 1226 w 6923"/>
                  <a:gd name="T39" fmla="*/ 755 h 1409"/>
                  <a:gd name="T40" fmla="*/ 1495 w 6923"/>
                  <a:gd name="T41" fmla="*/ 221 h 1409"/>
                  <a:gd name="T42" fmla="*/ 1999 w 6923"/>
                  <a:gd name="T43" fmla="*/ 410 h 1409"/>
                  <a:gd name="T44" fmla="*/ 1624 w 6923"/>
                  <a:gd name="T45" fmla="*/ 1343 h 1409"/>
                  <a:gd name="T46" fmla="*/ 2852 w 6923"/>
                  <a:gd name="T47" fmla="*/ 894 h 1409"/>
                  <a:gd name="T48" fmla="*/ 2884 w 6923"/>
                  <a:gd name="T49" fmla="*/ 724 h 1409"/>
                  <a:gd name="T50" fmla="*/ 3150 w 6923"/>
                  <a:gd name="T51" fmla="*/ 461 h 1409"/>
                  <a:gd name="T52" fmla="*/ 4799 w 6923"/>
                  <a:gd name="T53" fmla="*/ 1178 h 1409"/>
                  <a:gd name="T54" fmla="*/ 5174 w 6923"/>
                  <a:gd name="T55" fmla="*/ 690 h 1409"/>
                  <a:gd name="T56" fmla="*/ 5399 w 6923"/>
                  <a:gd name="T57" fmla="*/ 673 h 1409"/>
                  <a:gd name="T58" fmla="*/ 4800 w 6923"/>
                  <a:gd name="T59" fmla="*/ 1198 h 1409"/>
                  <a:gd name="T60" fmla="*/ 3740 w 6923"/>
                  <a:gd name="T61" fmla="*/ 709 h 1409"/>
                  <a:gd name="T62" fmla="*/ 3758 w 6923"/>
                  <a:gd name="T63" fmla="*/ 490 h 1409"/>
                  <a:gd name="T64" fmla="*/ 3959 w 6923"/>
                  <a:gd name="T65" fmla="*/ 248 h 1409"/>
                  <a:gd name="T66" fmla="*/ 4005 w 6923"/>
                  <a:gd name="T67" fmla="*/ 700 h 1409"/>
                  <a:gd name="T68" fmla="*/ 3979 w 6923"/>
                  <a:gd name="T69" fmla="*/ 517 h 1409"/>
                  <a:gd name="T70" fmla="*/ 4317 w 6923"/>
                  <a:gd name="T71" fmla="*/ 179 h 1409"/>
                  <a:gd name="T72" fmla="*/ 4287 w 6923"/>
                  <a:gd name="T73" fmla="*/ 341 h 1409"/>
                  <a:gd name="T74" fmla="*/ 4265 w 6923"/>
                  <a:gd name="T75" fmla="*/ 1056 h 1409"/>
                  <a:gd name="T76" fmla="*/ 5565 w 6923"/>
                  <a:gd name="T77" fmla="*/ 1137 h 1409"/>
                  <a:gd name="T78" fmla="*/ 5504 w 6923"/>
                  <a:gd name="T79" fmla="*/ 976 h 1409"/>
                  <a:gd name="T80" fmla="*/ 5472 w 6923"/>
                  <a:gd name="T81" fmla="*/ 940 h 1409"/>
                  <a:gd name="T82" fmla="*/ 5385 w 6923"/>
                  <a:gd name="T83" fmla="*/ 847 h 1409"/>
                  <a:gd name="T84" fmla="*/ 5325 w 6923"/>
                  <a:gd name="T85" fmla="*/ 796 h 1409"/>
                  <a:gd name="T86" fmla="*/ 5445 w 6923"/>
                  <a:gd name="T87" fmla="*/ 1109 h 1409"/>
                  <a:gd name="T88" fmla="*/ 2708 w 6923"/>
                  <a:gd name="T89" fmla="*/ 709 h 1409"/>
                  <a:gd name="T90" fmla="*/ 2565 w 6923"/>
                  <a:gd name="T91" fmla="*/ 422 h 1409"/>
                  <a:gd name="T92" fmla="*/ 2483 w 6923"/>
                  <a:gd name="T93" fmla="*/ 856 h 1409"/>
                  <a:gd name="T94" fmla="*/ 2525 w 6923"/>
                  <a:gd name="T95" fmla="*/ 1010 h 1409"/>
                  <a:gd name="T96" fmla="*/ 336 w 6923"/>
                  <a:gd name="T97" fmla="*/ 999 h 1409"/>
                  <a:gd name="T98" fmla="*/ 684 w 6923"/>
                  <a:gd name="T99" fmla="*/ 769 h 1409"/>
                  <a:gd name="T100" fmla="*/ 665 w 6923"/>
                  <a:gd name="T101" fmla="*/ 676 h 1409"/>
                  <a:gd name="T102" fmla="*/ 1654 w 6923"/>
                  <a:gd name="T103" fmla="*/ 672 h 1409"/>
                  <a:gd name="T104" fmla="*/ 2432 w 6923"/>
                  <a:gd name="T105" fmla="*/ 378 h 1409"/>
                  <a:gd name="T106" fmla="*/ 2390 w 6923"/>
                  <a:gd name="T107" fmla="*/ 368 h 1409"/>
                  <a:gd name="T108" fmla="*/ 767 w 6923"/>
                  <a:gd name="T109" fmla="*/ 280 h 1409"/>
                  <a:gd name="T110" fmla="*/ 767 w 6923"/>
                  <a:gd name="T111" fmla="*/ 272 h 1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923" h="1409">
                    <a:moveTo>
                      <a:pt x="568" y="1409"/>
                    </a:moveTo>
                    <a:cubicBezTo>
                      <a:pt x="563" y="1396"/>
                      <a:pt x="563" y="1396"/>
                      <a:pt x="542" y="1377"/>
                    </a:cubicBezTo>
                    <a:cubicBezTo>
                      <a:pt x="539" y="1337"/>
                      <a:pt x="536" y="1297"/>
                      <a:pt x="535" y="1258"/>
                    </a:cubicBezTo>
                    <a:cubicBezTo>
                      <a:pt x="531" y="1257"/>
                      <a:pt x="527" y="1257"/>
                      <a:pt x="523" y="1257"/>
                    </a:cubicBezTo>
                    <a:cubicBezTo>
                      <a:pt x="532" y="1192"/>
                      <a:pt x="529" y="1154"/>
                      <a:pt x="525" y="1101"/>
                    </a:cubicBezTo>
                    <a:cubicBezTo>
                      <a:pt x="536" y="1096"/>
                      <a:pt x="535" y="1080"/>
                      <a:pt x="535" y="1078"/>
                    </a:cubicBezTo>
                    <a:cubicBezTo>
                      <a:pt x="531" y="1078"/>
                      <a:pt x="527" y="1078"/>
                      <a:pt x="523" y="1078"/>
                    </a:cubicBezTo>
                    <a:cubicBezTo>
                      <a:pt x="523" y="1071"/>
                      <a:pt x="524" y="1064"/>
                      <a:pt x="525" y="1058"/>
                    </a:cubicBezTo>
                    <a:cubicBezTo>
                      <a:pt x="528" y="1057"/>
                      <a:pt x="531" y="1056"/>
                      <a:pt x="534" y="1054"/>
                    </a:cubicBezTo>
                    <a:cubicBezTo>
                      <a:pt x="534" y="1046"/>
                      <a:pt x="534" y="1039"/>
                      <a:pt x="535" y="1032"/>
                    </a:cubicBezTo>
                    <a:cubicBezTo>
                      <a:pt x="462" y="1040"/>
                      <a:pt x="386" y="1079"/>
                      <a:pt x="325" y="1097"/>
                    </a:cubicBezTo>
                    <a:cubicBezTo>
                      <a:pt x="325" y="1101"/>
                      <a:pt x="325" y="1105"/>
                      <a:pt x="325" y="1109"/>
                    </a:cubicBezTo>
                    <a:cubicBezTo>
                      <a:pt x="260" y="1114"/>
                      <a:pt x="237" y="1129"/>
                      <a:pt x="189" y="1103"/>
                    </a:cubicBezTo>
                    <a:cubicBezTo>
                      <a:pt x="189" y="1093"/>
                      <a:pt x="189" y="1083"/>
                      <a:pt x="189" y="1075"/>
                    </a:cubicBezTo>
                    <a:cubicBezTo>
                      <a:pt x="266" y="1003"/>
                      <a:pt x="391" y="889"/>
                      <a:pt x="494" y="869"/>
                    </a:cubicBezTo>
                    <a:cubicBezTo>
                      <a:pt x="532" y="838"/>
                      <a:pt x="531" y="827"/>
                      <a:pt x="534" y="787"/>
                    </a:cubicBezTo>
                    <a:cubicBezTo>
                      <a:pt x="456" y="787"/>
                      <a:pt x="393" y="839"/>
                      <a:pt x="325" y="857"/>
                    </a:cubicBezTo>
                    <a:cubicBezTo>
                      <a:pt x="303" y="902"/>
                      <a:pt x="158" y="938"/>
                      <a:pt x="110" y="945"/>
                    </a:cubicBezTo>
                    <a:cubicBezTo>
                      <a:pt x="93" y="938"/>
                      <a:pt x="77" y="931"/>
                      <a:pt x="60" y="926"/>
                    </a:cubicBezTo>
                    <a:cubicBezTo>
                      <a:pt x="59" y="923"/>
                      <a:pt x="58" y="920"/>
                      <a:pt x="56" y="918"/>
                    </a:cubicBezTo>
                    <a:cubicBezTo>
                      <a:pt x="24" y="911"/>
                      <a:pt x="18" y="898"/>
                      <a:pt x="2" y="889"/>
                    </a:cubicBezTo>
                    <a:cubicBezTo>
                      <a:pt x="1" y="875"/>
                      <a:pt x="1" y="861"/>
                      <a:pt x="0" y="847"/>
                    </a:cubicBezTo>
                    <a:cubicBezTo>
                      <a:pt x="178" y="817"/>
                      <a:pt x="187" y="811"/>
                      <a:pt x="222" y="809"/>
                    </a:cubicBezTo>
                    <a:cubicBezTo>
                      <a:pt x="222" y="804"/>
                      <a:pt x="222" y="800"/>
                      <a:pt x="223" y="796"/>
                    </a:cubicBezTo>
                    <a:cubicBezTo>
                      <a:pt x="296" y="804"/>
                      <a:pt x="436" y="745"/>
                      <a:pt x="517" y="726"/>
                    </a:cubicBezTo>
                    <a:cubicBezTo>
                      <a:pt x="524" y="647"/>
                      <a:pt x="524" y="647"/>
                      <a:pt x="521" y="632"/>
                    </a:cubicBezTo>
                    <a:cubicBezTo>
                      <a:pt x="465" y="643"/>
                      <a:pt x="455" y="658"/>
                      <a:pt x="426" y="705"/>
                    </a:cubicBezTo>
                    <a:cubicBezTo>
                      <a:pt x="354" y="746"/>
                      <a:pt x="367" y="744"/>
                      <a:pt x="314" y="691"/>
                    </a:cubicBezTo>
                    <a:cubicBezTo>
                      <a:pt x="309" y="690"/>
                      <a:pt x="303" y="689"/>
                      <a:pt x="299" y="687"/>
                    </a:cubicBezTo>
                    <a:cubicBezTo>
                      <a:pt x="299" y="660"/>
                      <a:pt x="255" y="661"/>
                      <a:pt x="262" y="637"/>
                    </a:cubicBezTo>
                    <a:cubicBezTo>
                      <a:pt x="273" y="632"/>
                      <a:pt x="273" y="632"/>
                      <a:pt x="296" y="629"/>
                    </a:cubicBezTo>
                    <a:cubicBezTo>
                      <a:pt x="317" y="577"/>
                      <a:pt x="271" y="515"/>
                      <a:pt x="278" y="472"/>
                    </a:cubicBezTo>
                    <a:cubicBezTo>
                      <a:pt x="322" y="472"/>
                      <a:pt x="372" y="523"/>
                      <a:pt x="416" y="567"/>
                    </a:cubicBezTo>
                    <a:cubicBezTo>
                      <a:pt x="425" y="566"/>
                      <a:pt x="433" y="564"/>
                      <a:pt x="441" y="564"/>
                    </a:cubicBezTo>
                    <a:cubicBezTo>
                      <a:pt x="444" y="557"/>
                      <a:pt x="448" y="551"/>
                      <a:pt x="452" y="544"/>
                    </a:cubicBezTo>
                    <a:cubicBezTo>
                      <a:pt x="460" y="542"/>
                      <a:pt x="469" y="541"/>
                      <a:pt x="477" y="541"/>
                    </a:cubicBezTo>
                    <a:cubicBezTo>
                      <a:pt x="488" y="557"/>
                      <a:pt x="495" y="564"/>
                      <a:pt x="521" y="570"/>
                    </a:cubicBezTo>
                    <a:cubicBezTo>
                      <a:pt x="518" y="528"/>
                      <a:pt x="517" y="488"/>
                      <a:pt x="516" y="448"/>
                    </a:cubicBezTo>
                    <a:cubicBezTo>
                      <a:pt x="549" y="426"/>
                      <a:pt x="549" y="440"/>
                      <a:pt x="592" y="448"/>
                    </a:cubicBezTo>
                    <a:cubicBezTo>
                      <a:pt x="603" y="428"/>
                      <a:pt x="614" y="408"/>
                      <a:pt x="626" y="389"/>
                    </a:cubicBezTo>
                    <a:cubicBezTo>
                      <a:pt x="615" y="348"/>
                      <a:pt x="387" y="428"/>
                      <a:pt x="375" y="430"/>
                    </a:cubicBezTo>
                    <a:cubicBezTo>
                      <a:pt x="293" y="430"/>
                      <a:pt x="265" y="397"/>
                      <a:pt x="258" y="328"/>
                    </a:cubicBezTo>
                    <a:cubicBezTo>
                      <a:pt x="310" y="302"/>
                      <a:pt x="571" y="341"/>
                      <a:pt x="581" y="302"/>
                    </a:cubicBezTo>
                    <a:cubicBezTo>
                      <a:pt x="542" y="264"/>
                      <a:pt x="527" y="225"/>
                      <a:pt x="510" y="190"/>
                    </a:cubicBezTo>
                    <a:cubicBezTo>
                      <a:pt x="474" y="143"/>
                      <a:pt x="443" y="115"/>
                      <a:pt x="449" y="69"/>
                    </a:cubicBezTo>
                    <a:cubicBezTo>
                      <a:pt x="500" y="61"/>
                      <a:pt x="593" y="95"/>
                      <a:pt x="616" y="155"/>
                    </a:cubicBezTo>
                    <a:cubicBezTo>
                      <a:pt x="603" y="287"/>
                      <a:pt x="598" y="290"/>
                      <a:pt x="597" y="306"/>
                    </a:cubicBezTo>
                    <a:cubicBezTo>
                      <a:pt x="690" y="306"/>
                      <a:pt x="663" y="286"/>
                      <a:pt x="713" y="207"/>
                    </a:cubicBezTo>
                    <a:cubicBezTo>
                      <a:pt x="721" y="152"/>
                      <a:pt x="761" y="72"/>
                      <a:pt x="826" y="103"/>
                    </a:cubicBezTo>
                    <a:cubicBezTo>
                      <a:pt x="869" y="170"/>
                      <a:pt x="961" y="189"/>
                      <a:pt x="879" y="295"/>
                    </a:cubicBezTo>
                    <a:cubicBezTo>
                      <a:pt x="812" y="323"/>
                      <a:pt x="768" y="348"/>
                      <a:pt x="703" y="360"/>
                    </a:cubicBezTo>
                    <a:cubicBezTo>
                      <a:pt x="677" y="384"/>
                      <a:pt x="630" y="433"/>
                      <a:pt x="625" y="473"/>
                    </a:cubicBezTo>
                    <a:cubicBezTo>
                      <a:pt x="690" y="491"/>
                      <a:pt x="652" y="562"/>
                      <a:pt x="765" y="477"/>
                    </a:cubicBezTo>
                    <a:cubicBezTo>
                      <a:pt x="770" y="442"/>
                      <a:pt x="786" y="378"/>
                      <a:pt x="803" y="362"/>
                    </a:cubicBezTo>
                    <a:cubicBezTo>
                      <a:pt x="822" y="367"/>
                      <a:pt x="847" y="374"/>
                      <a:pt x="863" y="408"/>
                    </a:cubicBezTo>
                    <a:cubicBezTo>
                      <a:pt x="884" y="415"/>
                      <a:pt x="919" y="419"/>
                      <a:pt x="928" y="462"/>
                    </a:cubicBezTo>
                    <a:cubicBezTo>
                      <a:pt x="908" y="488"/>
                      <a:pt x="855" y="516"/>
                      <a:pt x="828" y="530"/>
                    </a:cubicBezTo>
                    <a:cubicBezTo>
                      <a:pt x="807" y="557"/>
                      <a:pt x="787" y="585"/>
                      <a:pt x="768" y="614"/>
                    </a:cubicBezTo>
                    <a:cubicBezTo>
                      <a:pt x="771" y="618"/>
                      <a:pt x="775" y="624"/>
                      <a:pt x="779" y="629"/>
                    </a:cubicBezTo>
                    <a:cubicBezTo>
                      <a:pt x="855" y="589"/>
                      <a:pt x="1017" y="466"/>
                      <a:pt x="1017" y="651"/>
                    </a:cubicBezTo>
                    <a:cubicBezTo>
                      <a:pt x="964" y="669"/>
                      <a:pt x="735" y="767"/>
                      <a:pt x="727" y="788"/>
                    </a:cubicBezTo>
                    <a:cubicBezTo>
                      <a:pt x="742" y="818"/>
                      <a:pt x="814" y="847"/>
                      <a:pt x="861" y="887"/>
                    </a:cubicBezTo>
                    <a:cubicBezTo>
                      <a:pt x="823" y="951"/>
                      <a:pt x="724" y="945"/>
                      <a:pt x="667" y="985"/>
                    </a:cubicBezTo>
                    <a:cubicBezTo>
                      <a:pt x="663" y="1018"/>
                      <a:pt x="661" y="1051"/>
                      <a:pt x="658" y="1086"/>
                    </a:cubicBezTo>
                    <a:cubicBezTo>
                      <a:pt x="659" y="1176"/>
                      <a:pt x="677" y="1355"/>
                      <a:pt x="568" y="1409"/>
                    </a:cubicBezTo>
                    <a:close/>
                    <a:moveTo>
                      <a:pt x="6475" y="1395"/>
                    </a:moveTo>
                    <a:cubicBezTo>
                      <a:pt x="6442" y="1362"/>
                      <a:pt x="6355" y="1372"/>
                      <a:pt x="6332" y="1336"/>
                    </a:cubicBezTo>
                    <a:cubicBezTo>
                      <a:pt x="6292" y="1334"/>
                      <a:pt x="6251" y="1311"/>
                      <a:pt x="6223" y="1308"/>
                    </a:cubicBezTo>
                    <a:cubicBezTo>
                      <a:pt x="6224" y="1303"/>
                      <a:pt x="6226" y="1297"/>
                      <a:pt x="6228" y="1292"/>
                    </a:cubicBezTo>
                    <a:cubicBezTo>
                      <a:pt x="6266" y="1289"/>
                      <a:pt x="6303" y="1287"/>
                      <a:pt x="6342" y="1286"/>
                    </a:cubicBezTo>
                    <a:cubicBezTo>
                      <a:pt x="6348" y="1272"/>
                      <a:pt x="6395" y="1285"/>
                      <a:pt x="6417" y="1247"/>
                    </a:cubicBezTo>
                    <a:cubicBezTo>
                      <a:pt x="6419" y="1218"/>
                      <a:pt x="6420" y="1189"/>
                      <a:pt x="6423" y="1160"/>
                    </a:cubicBezTo>
                    <a:cubicBezTo>
                      <a:pt x="6424" y="1158"/>
                      <a:pt x="6427" y="1156"/>
                      <a:pt x="6430" y="1155"/>
                    </a:cubicBezTo>
                    <a:cubicBezTo>
                      <a:pt x="6427" y="1154"/>
                      <a:pt x="6424" y="1152"/>
                      <a:pt x="6423" y="1151"/>
                    </a:cubicBezTo>
                    <a:cubicBezTo>
                      <a:pt x="6423" y="1075"/>
                      <a:pt x="6437" y="930"/>
                      <a:pt x="6415" y="872"/>
                    </a:cubicBezTo>
                    <a:cubicBezTo>
                      <a:pt x="6360" y="872"/>
                      <a:pt x="6212" y="1016"/>
                      <a:pt x="6204" y="1050"/>
                    </a:cubicBezTo>
                    <a:cubicBezTo>
                      <a:pt x="6199" y="1050"/>
                      <a:pt x="6195" y="1050"/>
                      <a:pt x="6191" y="1050"/>
                    </a:cubicBezTo>
                    <a:cubicBezTo>
                      <a:pt x="6142" y="1114"/>
                      <a:pt x="6142" y="1114"/>
                      <a:pt x="6118" y="1134"/>
                    </a:cubicBezTo>
                    <a:cubicBezTo>
                      <a:pt x="6039" y="1163"/>
                      <a:pt x="5925" y="1087"/>
                      <a:pt x="5917" y="1036"/>
                    </a:cubicBezTo>
                    <a:cubicBezTo>
                      <a:pt x="5926" y="1028"/>
                      <a:pt x="5926" y="1028"/>
                      <a:pt x="6010" y="1000"/>
                    </a:cubicBezTo>
                    <a:cubicBezTo>
                      <a:pt x="6066" y="971"/>
                      <a:pt x="6193" y="883"/>
                      <a:pt x="6263" y="869"/>
                    </a:cubicBezTo>
                    <a:cubicBezTo>
                      <a:pt x="6263" y="849"/>
                      <a:pt x="6427" y="781"/>
                      <a:pt x="6459" y="745"/>
                    </a:cubicBezTo>
                    <a:cubicBezTo>
                      <a:pt x="6482" y="700"/>
                      <a:pt x="6518" y="639"/>
                      <a:pt x="6518" y="597"/>
                    </a:cubicBezTo>
                    <a:cubicBezTo>
                      <a:pt x="6496" y="580"/>
                      <a:pt x="6445" y="613"/>
                      <a:pt x="6430" y="618"/>
                    </a:cubicBezTo>
                    <a:cubicBezTo>
                      <a:pt x="6430" y="622"/>
                      <a:pt x="6430" y="626"/>
                      <a:pt x="6430" y="631"/>
                    </a:cubicBezTo>
                    <a:cubicBezTo>
                      <a:pt x="6361" y="651"/>
                      <a:pt x="6259" y="758"/>
                      <a:pt x="6186" y="700"/>
                    </a:cubicBezTo>
                    <a:cubicBezTo>
                      <a:pt x="6186" y="693"/>
                      <a:pt x="6186" y="686"/>
                      <a:pt x="6187" y="679"/>
                    </a:cubicBezTo>
                    <a:cubicBezTo>
                      <a:pt x="6429" y="567"/>
                      <a:pt x="6452" y="551"/>
                      <a:pt x="6547" y="509"/>
                    </a:cubicBezTo>
                    <a:cubicBezTo>
                      <a:pt x="6618" y="439"/>
                      <a:pt x="6693" y="313"/>
                      <a:pt x="6709" y="222"/>
                    </a:cubicBezTo>
                    <a:cubicBezTo>
                      <a:pt x="6673" y="186"/>
                      <a:pt x="6525" y="243"/>
                      <a:pt x="6522" y="288"/>
                    </a:cubicBezTo>
                    <a:cubicBezTo>
                      <a:pt x="6567" y="333"/>
                      <a:pt x="6558" y="390"/>
                      <a:pt x="6546" y="448"/>
                    </a:cubicBezTo>
                    <a:cubicBezTo>
                      <a:pt x="6473" y="522"/>
                      <a:pt x="6426" y="516"/>
                      <a:pt x="6347" y="479"/>
                    </a:cubicBezTo>
                    <a:cubicBezTo>
                      <a:pt x="6347" y="442"/>
                      <a:pt x="6347" y="404"/>
                      <a:pt x="6347" y="367"/>
                    </a:cubicBezTo>
                    <a:cubicBezTo>
                      <a:pt x="6380" y="308"/>
                      <a:pt x="6380" y="308"/>
                      <a:pt x="6382" y="295"/>
                    </a:cubicBezTo>
                    <a:cubicBezTo>
                      <a:pt x="6326" y="288"/>
                      <a:pt x="6300" y="326"/>
                      <a:pt x="6264" y="350"/>
                    </a:cubicBezTo>
                    <a:cubicBezTo>
                      <a:pt x="6256" y="402"/>
                      <a:pt x="6307" y="457"/>
                      <a:pt x="6307" y="531"/>
                    </a:cubicBezTo>
                    <a:cubicBezTo>
                      <a:pt x="6273" y="580"/>
                      <a:pt x="6209" y="522"/>
                      <a:pt x="6202" y="498"/>
                    </a:cubicBezTo>
                    <a:cubicBezTo>
                      <a:pt x="6193" y="498"/>
                      <a:pt x="6183" y="498"/>
                      <a:pt x="6173" y="498"/>
                    </a:cubicBezTo>
                    <a:cubicBezTo>
                      <a:pt x="6173" y="530"/>
                      <a:pt x="6179" y="560"/>
                      <a:pt x="6172" y="599"/>
                    </a:cubicBezTo>
                    <a:cubicBezTo>
                      <a:pt x="6148" y="596"/>
                      <a:pt x="6136" y="589"/>
                      <a:pt x="6128" y="581"/>
                    </a:cubicBezTo>
                    <a:cubicBezTo>
                      <a:pt x="6096" y="509"/>
                      <a:pt x="6064" y="439"/>
                      <a:pt x="6032" y="368"/>
                    </a:cubicBezTo>
                    <a:cubicBezTo>
                      <a:pt x="5998" y="346"/>
                      <a:pt x="5994" y="326"/>
                      <a:pt x="5994" y="301"/>
                    </a:cubicBezTo>
                    <a:cubicBezTo>
                      <a:pt x="6048" y="301"/>
                      <a:pt x="6092" y="333"/>
                      <a:pt x="6130" y="388"/>
                    </a:cubicBezTo>
                    <a:cubicBezTo>
                      <a:pt x="6137" y="388"/>
                      <a:pt x="6144" y="389"/>
                      <a:pt x="6153" y="390"/>
                    </a:cubicBezTo>
                    <a:cubicBezTo>
                      <a:pt x="6136" y="295"/>
                      <a:pt x="6063" y="212"/>
                      <a:pt x="6004" y="161"/>
                    </a:cubicBezTo>
                    <a:cubicBezTo>
                      <a:pt x="6002" y="156"/>
                      <a:pt x="6002" y="152"/>
                      <a:pt x="6002" y="148"/>
                    </a:cubicBezTo>
                    <a:cubicBezTo>
                      <a:pt x="6005" y="142"/>
                      <a:pt x="6009" y="138"/>
                      <a:pt x="6013" y="134"/>
                    </a:cubicBezTo>
                    <a:cubicBezTo>
                      <a:pt x="6078" y="134"/>
                      <a:pt x="6159" y="207"/>
                      <a:pt x="6197" y="279"/>
                    </a:cubicBezTo>
                    <a:cubicBezTo>
                      <a:pt x="6219" y="301"/>
                      <a:pt x="6202" y="309"/>
                      <a:pt x="6249" y="315"/>
                    </a:cubicBezTo>
                    <a:cubicBezTo>
                      <a:pt x="6284" y="295"/>
                      <a:pt x="6307" y="279"/>
                      <a:pt x="6313" y="239"/>
                    </a:cubicBezTo>
                    <a:cubicBezTo>
                      <a:pt x="6278" y="197"/>
                      <a:pt x="6239" y="197"/>
                      <a:pt x="6245" y="155"/>
                    </a:cubicBezTo>
                    <a:cubicBezTo>
                      <a:pt x="6270" y="153"/>
                      <a:pt x="6295" y="153"/>
                      <a:pt x="6320" y="153"/>
                    </a:cubicBezTo>
                    <a:cubicBezTo>
                      <a:pt x="6329" y="163"/>
                      <a:pt x="6372" y="160"/>
                      <a:pt x="6390" y="146"/>
                    </a:cubicBezTo>
                    <a:cubicBezTo>
                      <a:pt x="6408" y="98"/>
                      <a:pt x="6409" y="69"/>
                      <a:pt x="6431" y="34"/>
                    </a:cubicBezTo>
                    <a:cubicBezTo>
                      <a:pt x="6482" y="44"/>
                      <a:pt x="6546" y="70"/>
                      <a:pt x="6546" y="143"/>
                    </a:cubicBezTo>
                    <a:cubicBezTo>
                      <a:pt x="6521" y="175"/>
                      <a:pt x="6491" y="199"/>
                      <a:pt x="6482" y="212"/>
                    </a:cubicBezTo>
                    <a:cubicBezTo>
                      <a:pt x="6484" y="217"/>
                      <a:pt x="6486" y="222"/>
                      <a:pt x="6489" y="228"/>
                    </a:cubicBezTo>
                    <a:cubicBezTo>
                      <a:pt x="6513" y="228"/>
                      <a:pt x="6522" y="212"/>
                      <a:pt x="6535" y="199"/>
                    </a:cubicBezTo>
                    <a:cubicBezTo>
                      <a:pt x="6641" y="146"/>
                      <a:pt x="6814" y="0"/>
                      <a:pt x="6898" y="189"/>
                    </a:cubicBezTo>
                    <a:cubicBezTo>
                      <a:pt x="6902" y="225"/>
                      <a:pt x="6923" y="246"/>
                      <a:pt x="6883" y="291"/>
                    </a:cubicBezTo>
                    <a:cubicBezTo>
                      <a:pt x="6801" y="334"/>
                      <a:pt x="6677" y="375"/>
                      <a:pt x="6642" y="464"/>
                    </a:cubicBezTo>
                    <a:cubicBezTo>
                      <a:pt x="6667" y="497"/>
                      <a:pt x="6762" y="524"/>
                      <a:pt x="6703" y="584"/>
                    </a:cubicBezTo>
                    <a:cubicBezTo>
                      <a:pt x="6685" y="595"/>
                      <a:pt x="6667" y="606"/>
                      <a:pt x="6651" y="618"/>
                    </a:cubicBezTo>
                    <a:cubicBezTo>
                      <a:pt x="6651" y="622"/>
                      <a:pt x="6651" y="626"/>
                      <a:pt x="6651" y="631"/>
                    </a:cubicBezTo>
                    <a:cubicBezTo>
                      <a:pt x="6619" y="631"/>
                      <a:pt x="6587" y="665"/>
                      <a:pt x="6575" y="691"/>
                    </a:cubicBezTo>
                    <a:cubicBezTo>
                      <a:pt x="6578" y="695"/>
                      <a:pt x="6582" y="701"/>
                      <a:pt x="6586" y="706"/>
                    </a:cubicBezTo>
                    <a:cubicBezTo>
                      <a:pt x="6648" y="700"/>
                      <a:pt x="6756" y="705"/>
                      <a:pt x="6767" y="793"/>
                    </a:cubicBezTo>
                    <a:cubicBezTo>
                      <a:pt x="6729" y="825"/>
                      <a:pt x="6688" y="839"/>
                      <a:pt x="6642" y="857"/>
                    </a:cubicBezTo>
                    <a:cubicBezTo>
                      <a:pt x="6636" y="871"/>
                      <a:pt x="6609" y="882"/>
                      <a:pt x="6601" y="879"/>
                    </a:cubicBezTo>
                    <a:cubicBezTo>
                      <a:pt x="6601" y="843"/>
                      <a:pt x="6593" y="809"/>
                      <a:pt x="6589" y="788"/>
                    </a:cubicBezTo>
                    <a:cubicBezTo>
                      <a:pt x="6546" y="788"/>
                      <a:pt x="6547" y="791"/>
                      <a:pt x="6522" y="811"/>
                    </a:cubicBezTo>
                    <a:cubicBezTo>
                      <a:pt x="6522" y="909"/>
                      <a:pt x="6522" y="1009"/>
                      <a:pt x="6524" y="1108"/>
                    </a:cubicBezTo>
                    <a:cubicBezTo>
                      <a:pt x="6528" y="1169"/>
                      <a:pt x="6558" y="1314"/>
                      <a:pt x="6514" y="1373"/>
                    </a:cubicBezTo>
                    <a:cubicBezTo>
                      <a:pt x="6481" y="1387"/>
                      <a:pt x="6481" y="1387"/>
                      <a:pt x="6475" y="1395"/>
                    </a:cubicBezTo>
                    <a:close/>
                    <a:moveTo>
                      <a:pt x="1585" y="1350"/>
                    </a:moveTo>
                    <a:cubicBezTo>
                      <a:pt x="1575" y="1321"/>
                      <a:pt x="1523" y="1261"/>
                      <a:pt x="1523" y="1261"/>
                    </a:cubicBezTo>
                    <a:cubicBezTo>
                      <a:pt x="1516" y="1205"/>
                      <a:pt x="1506" y="1107"/>
                      <a:pt x="1531" y="1068"/>
                    </a:cubicBezTo>
                    <a:cubicBezTo>
                      <a:pt x="1541" y="925"/>
                      <a:pt x="1541" y="787"/>
                      <a:pt x="1542" y="650"/>
                    </a:cubicBezTo>
                    <a:cubicBezTo>
                      <a:pt x="1502" y="650"/>
                      <a:pt x="1415" y="771"/>
                      <a:pt x="1393" y="802"/>
                    </a:cubicBezTo>
                    <a:cubicBezTo>
                      <a:pt x="1357" y="879"/>
                      <a:pt x="1244" y="798"/>
                      <a:pt x="1226" y="755"/>
                    </a:cubicBezTo>
                    <a:cubicBezTo>
                      <a:pt x="1226" y="669"/>
                      <a:pt x="1273" y="555"/>
                      <a:pt x="1308" y="490"/>
                    </a:cubicBezTo>
                    <a:cubicBezTo>
                      <a:pt x="1313" y="490"/>
                      <a:pt x="1319" y="490"/>
                      <a:pt x="1326" y="490"/>
                    </a:cubicBezTo>
                    <a:cubicBezTo>
                      <a:pt x="1328" y="504"/>
                      <a:pt x="1348" y="522"/>
                      <a:pt x="1360" y="548"/>
                    </a:cubicBezTo>
                    <a:cubicBezTo>
                      <a:pt x="1371" y="584"/>
                      <a:pt x="1382" y="620"/>
                      <a:pt x="1393" y="657"/>
                    </a:cubicBezTo>
                    <a:cubicBezTo>
                      <a:pt x="1468" y="657"/>
                      <a:pt x="1477" y="574"/>
                      <a:pt x="1542" y="556"/>
                    </a:cubicBezTo>
                    <a:cubicBezTo>
                      <a:pt x="1566" y="458"/>
                      <a:pt x="1534" y="349"/>
                      <a:pt x="1498" y="272"/>
                    </a:cubicBezTo>
                    <a:cubicBezTo>
                      <a:pt x="1497" y="254"/>
                      <a:pt x="1495" y="237"/>
                      <a:pt x="1495" y="221"/>
                    </a:cubicBezTo>
                    <a:cubicBezTo>
                      <a:pt x="1559" y="150"/>
                      <a:pt x="1589" y="138"/>
                      <a:pt x="1675" y="224"/>
                    </a:cubicBezTo>
                    <a:cubicBezTo>
                      <a:pt x="1675" y="291"/>
                      <a:pt x="1664" y="360"/>
                      <a:pt x="1668" y="439"/>
                    </a:cubicBezTo>
                    <a:cubicBezTo>
                      <a:pt x="1709" y="439"/>
                      <a:pt x="1787" y="350"/>
                      <a:pt x="1842" y="339"/>
                    </a:cubicBezTo>
                    <a:cubicBezTo>
                      <a:pt x="1868" y="298"/>
                      <a:pt x="1966" y="298"/>
                      <a:pt x="2010" y="338"/>
                    </a:cubicBezTo>
                    <a:cubicBezTo>
                      <a:pt x="2010" y="356"/>
                      <a:pt x="2011" y="374"/>
                      <a:pt x="2013" y="392"/>
                    </a:cubicBezTo>
                    <a:cubicBezTo>
                      <a:pt x="2009" y="392"/>
                      <a:pt x="2005" y="392"/>
                      <a:pt x="2000" y="392"/>
                    </a:cubicBezTo>
                    <a:cubicBezTo>
                      <a:pt x="1999" y="397"/>
                      <a:pt x="1999" y="403"/>
                      <a:pt x="1999" y="410"/>
                    </a:cubicBezTo>
                    <a:cubicBezTo>
                      <a:pt x="1907" y="450"/>
                      <a:pt x="1821" y="487"/>
                      <a:pt x="1811" y="597"/>
                    </a:cubicBezTo>
                    <a:cubicBezTo>
                      <a:pt x="1838" y="614"/>
                      <a:pt x="1838" y="614"/>
                      <a:pt x="1851" y="617"/>
                    </a:cubicBezTo>
                    <a:cubicBezTo>
                      <a:pt x="1851" y="626"/>
                      <a:pt x="1850" y="628"/>
                      <a:pt x="1867" y="640"/>
                    </a:cubicBezTo>
                    <a:cubicBezTo>
                      <a:pt x="1867" y="697"/>
                      <a:pt x="1708" y="749"/>
                      <a:pt x="1655" y="752"/>
                    </a:cubicBezTo>
                    <a:cubicBezTo>
                      <a:pt x="1624" y="784"/>
                      <a:pt x="1640" y="926"/>
                      <a:pt x="1647" y="995"/>
                    </a:cubicBezTo>
                    <a:cubicBezTo>
                      <a:pt x="1651" y="1000"/>
                      <a:pt x="1651" y="1000"/>
                      <a:pt x="1651" y="1301"/>
                    </a:cubicBezTo>
                    <a:cubicBezTo>
                      <a:pt x="1642" y="1308"/>
                      <a:pt x="1636" y="1326"/>
                      <a:pt x="1624" y="1343"/>
                    </a:cubicBezTo>
                    <a:cubicBezTo>
                      <a:pt x="1610" y="1344"/>
                      <a:pt x="1597" y="1347"/>
                      <a:pt x="1585" y="1350"/>
                    </a:cubicBezTo>
                    <a:close/>
                    <a:moveTo>
                      <a:pt x="2965" y="1326"/>
                    </a:moveTo>
                    <a:cubicBezTo>
                      <a:pt x="2936" y="1224"/>
                      <a:pt x="2948" y="1127"/>
                      <a:pt x="2947" y="1027"/>
                    </a:cubicBezTo>
                    <a:cubicBezTo>
                      <a:pt x="2951" y="1025"/>
                      <a:pt x="2955" y="1025"/>
                      <a:pt x="2959" y="1025"/>
                    </a:cubicBezTo>
                    <a:cubicBezTo>
                      <a:pt x="2959" y="958"/>
                      <a:pt x="2959" y="891"/>
                      <a:pt x="2959" y="825"/>
                    </a:cubicBezTo>
                    <a:cubicBezTo>
                      <a:pt x="2955" y="824"/>
                      <a:pt x="2951" y="822"/>
                      <a:pt x="2948" y="821"/>
                    </a:cubicBezTo>
                    <a:cubicBezTo>
                      <a:pt x="2915" y="839"/>
                      <a:pt x="2885" y="875"/>
                      <a:pt x="2852" y="894"/>
                    </a:cubicBezTo>
                    <a:cubicBezTo>
                      <a:pt x="2830" y="894"/>
                      <a:pt x="2809" y="894"/>
                      <a:pt x="2788" y="894"/>
                    </a:cubicBezTo>
                    <a:cubicBezTo>
                      <a:pt x="2766" y="872"/>
                      <a:pt x="2804" y="814"/>
                      <a:pt x="2810" y="800"/>
                    </a:cubicBezTo>
                    <a:cubicBezTo>
                      <a:pt x="2833" y="697"/>
                      <a:pt x="2786" y="617"/>
                      <a:pt x="2810" y="523"/>
                    </a:cubicBezTo>
                    <a:cubicBezTo>
                      <a:pt x="2810" y="430"/>
                      <a:pt x="2710" y="404"/>
                      <a:pt x="2733" y="310"/>
                    </a:cubicBezTo>
                    <a:cubicBezTo>
                      <a:pt x="2783" y="294"/>
                      <a:pt x="2809" y="339"/>
                      <a:pt x="2856" y="379"/>
                    </a:cubicBezTo>
                    <a:cubicBezTo>
                      <a:pt x="2875" y="447"/>
                      <a:pt x="2844" y="519"/>
                      <a:pt x="2844" y="593"/>
                    </a:cubicBezTo>
                    <a:cubicBezTo>
                      <a:pt x="2867" y="625"/>
                      <a:pt x="2888" y="665"/>
                      <a:pt x="2884" y="724"/>
                    </a:cubicBezTo>
                    <a:cubicBezTo>
                      <a:pt x="2874" y="742"/>
                      <a:pt x="2874" y="742"/>
                      <a:pt x="2870" y="767"/>
                    </a:cubicBezTo>
                    <a:cubicBezTo>
                      <a:pt x="2899" y="766"/>
                      <a:pt x="2930" y="737"/>
                      <a:pt x="2957" y="713"/>
                    </a:cubicBezTo>
                    <a:cubicBezTo>
                      <a:pt x="2961" y="571"/>
                      <a:pt x="2964" y="422"/>
                      <a:pt x="2959" y="291"/>
                    </a:cubicBezTo>
                    <a:cubicBezTo>
                      <a:pt x="2932" y="277"/>
                      <a:pt x="2939" y="178"/>
                      <a:pt x="2959" y="166"/>
                    </a:cubicBezTo>
                    <a:cubicBezTo>
                      <a:pt x="3071" y="166"/>
                      <a:pt x="3091" y="204"/>
                      <a:pt x="3106" y="317"/>
                    </a:cubicBezTo>
                    <a:cubicBezTo>
                      <a:pt x="3092" y="384"/>
                      <a:pt x="3044" y="538"/>
                      <a:pt x="3073" y="597"/>
                    </a:cubicBezTo>
                    <a:cubicBezTo>
                      <a:pt x="3110" y="597"/>
                      <a:pt x="3143" y="486"/>
                      <a:pt x="3150" y="461"/>
                    </a:cubicBezTo>
                    <a:cubicBezTo>
                      <a:pt x="3153" y="461"/>
                      <a:pt x="3155" y="461"/>
                      <a:pt x="3158" y="461"/>
                    </a:cubicBezTo>
                    <a:cubicBezTo>
                      <a:pt x="3158" y="502"/>
                      <a:pt x="3168" y="497"/>
                      <a:pt x="3177" y="537"/>
                    </a:cubicBezTo>
                    <a:cubicBezTo>
                      <a:pt x="3260" y="578"/>
                      <a:pt x="3113" y="687"/>
                      <a:pt x="3077" y="709"/>
                    </a:cubicBezTo>
                    <a:cubicBezTo>
                      <a:pt x="3042" y="869"/>
                      <a:pt x="3068" y="1058"/>
                      <a:pt x="3045" y="1235"/>
                    </a:cubicBezTo>
                    <a:cubicBezTo>
                      <a:pt x="3031" y="1283"/>
                      <a:pt x="3013" y="1315"/>
                      <a:pt x="2965" y="1326"/>
                    </a:cubicBezTo>
                    <a:close/>
                    <a:moveTo>
                      <a:pt x="4800" y="1198"/>
                    </a:moveTo>
                    <a:cubicBezTo>
                      <a:pt x="4799" y="1191"/>
                      <a:pt x="4799" y="1184"/>
                      <a:pt x="4799" y="1178"/>
                    </a:cubicBezTo>
                    <a:cubicBezTo>
                      <a:pt x="4824" y="1166"/>
                      <a:pt x="4824" y="1166"/>
                      <a:pt x="4831" y="1158"/>
                    </a:cubicBezTo>
                    <a:cubicBezTo>
                      <a:pt x="4930" y="1136"/>
                      <a:pt x="5159" y="974"/>
                      <a:pt x="5126" y="857"/>
                    </a:cubicBezTo>
                    <a:cubicBezTo>
                      <a:pt x="5068" y="904"/>
                      <a:pt x="5010" y="951"/>
                      <a:pt x="4951" y="988"/>
                    </a:cubicBezTo>
                    <a:cubicBezTo>
                      <a:pt x="4948" y="984"/>
                      <a:pt x="4945" y="981"/>
                      <a:pt x="4942" y="978"/>
                    </a:cubicBezTo>
                    <a:cubicBezTo>
                      <a:pt x="4889" y="962"/>
                      <a:pt x="4806" y="907"/>
                      <a:pt x="4799" y="868"/>
                    </a:cubicBezTo>
                    <a:cubicBezTo>
                      <a:pt x="4820" y="847"/>
                      <a:pt x="4886" y="842"/>
                      <a:pt x="4924" y="835"/>
                    </a:cubicBezTo>
                    <a:cubicBezTo>
                      <a:pt x="4981" y="814"/>
                      <a:pt x="5144" y="740"/>
                      <a:pt x="5174" y="690"/>
                    </a:cubicBezTo>
                    <a:cubicBezTo>
                      <a:pt x="5194" y="564"/>
                      <a:pt x="5198" y="499"/>
                      <a:pt x="5202" y="497"/>
                    </a:cubicBezTo>
                    <a:cubicBezTo>
                      <a:pt x="5202" y="393"/>
                      <a:pt x="5184" y="299"/>
                      <a:pt x="5185" y="211"/>
                    </a:cubicBezTo>
                    <a:cubicBezTo>
                      <a:pt x="5200" y="196"/>
                      <a:pt x="5198" y="200"/>
                      <a:pt x="5224" y="197"/>
                    </a:cubicBezTo>
                    <a:cubicBezTo>
                      <a:pt x="5224" y="225"/>
                      <a:pt x="5372" y="268"/>
                      <a:pt x="5372" y="359"/>
                    </a:cubicBezTo>
                    <a:cubicBezTo>
                      <a:pt x="5345" y="385"/>
                      <a:pt x="5327" y="551"/>
                      <a:pt x="5327" y="603"/>
                    </a:cubicBezTo>
                    <a:cubicBezTo>
                      <a:pt x="5405" y="628"/>
                      <a:pt x="5452" y="443"/>
                      <a:pt x="5576" y="551"/>
                    </a:cubicBezTo>
                    <a:cubicBezTo>
                      <a:pt x="5576" y="602"/>
                      <a:pt x="5438" y="635"/>
                      <a:pt x="5399" y="673"/>
                    </a:cubicBezTo>
                    <a:cubicBezTo>
                      <a:pt x="5370" y="682"/>
                      <a:pt x="5329" y="724"/>
                      <a:pt x="5303" y="729"/>
                    </a:cubicBezTo>
                    <a:cubicBezTo>
                      <a:pt x="5282" y="770"/>
                      <a:pt x="5274" y="793"/>
                      <a:pt x="5265" y="847"/>
                    </a:cubicBezTo>
                    <a:cubicBezTo>
                      <a:pt x="5261" y="847"/>
                      <a:pt x="5257" y="847"/>
                      <a:pt x="5253" y="849"/>
                    </a:cubicBezTo>
                    <a:cubicBezTo>
                      <a:pt x="5231" y="976"/>
                      <a:pt x="5141" y="1087"/>
                      <a:pt x="5036" y="1156"/>
                    </a:cubicBezTo>
                    <a:cubicBezTo>
                      <a:pt x="5035" y="1160"/>
                      <a:pt x="5035" y="1165"/>
                      <a:pt x="5035" y="1170"/>
                    </a:cubicBezTo>
                    <a:cubicBezTo>
                      <a:pt x="5003" y="1172"/>
                      <a:pt x="5000" y="1176"/>
                      <a:pt x="4929" y="1191"/>
                    </a:cubicBezTo>
                    <a:cubicBezTo>
                      <a:pt x="4886" y="1192"/>
                      <a:pt x="4843" y="1195"/>
                      <a:pt x="4800" y="1198"/>
                    </a:cubicBezTo>
                    <a:close/>
                    <a:moveTo>
                      <a:pt x="3771" y="1178"/>
                    </a:moveTo>
                    <a:cubicBezTo>
                      <a:pt x="3735" y="1138"/>
                      <a:pt x="3710" y="1122"/>
                      <a:pt x="3671" y="1107"/>
                    </a:cubicBezTo>
                    <a:cubicBezTo>
                      <a:pt x="3654" y="1069"/>
                      <a:pt x="3607" y="1083"/>
                      <a:pt x="3589" y="1068"/>
                    </a:cubicBezTo>
                    <a:cubicBezTo>
                      <a:pt x="3589" y="1034"/>
                      <a:pt x="3681" y="1062"/>
                      <a:pt x="3728" y="1039"/>
                    </a:cubicBezTo>
                    <a:cubicBezTo>
                      <a:pt x="3734" y="1025"/>
                      <a:pt x="3734" y="1025"/>
                      <a:pt x="3743" y="787"/>
                    </a:cubicBezTo>
                    <a:cubicBezTo>
                      <a:pt x="3746" y="763"/>
                      <a:pt x="3750" y="740"/>
                      <a:pt x="3754" y="716"/>
                    </a:cubicBezTo>
                    <a:cubicBezTo>
                      <a:pt x="3749" y="713"/>
                      <a:pt x="3745" y="711"/>
                      <a:pt x="3740" y="709"/>
                    </a:cubicBezTo>
                    <a:cubicBezTo>
                      <a:pt x="3716" y="756"/>
                      <a:pt x="3596" y="987"/>
                      <a:pt x="3529" y="987"/>
                    </a:cubicBezTo>
                    <a:cubicBezTo>
                      <a:pt x="3528" y="982"/>
                      <a:pt x="3527" y="980"/>
                      <a:pt x="3525" y="977"/>
                    </a:cubicBezTo>
                    <a:cubicBezTo>
                      <a:pt x="3484" y="969"/>
                      <a:pt x="3456" y="941"/>
                      <a:pt x="3451" y="916"/>
                    </a:cubicBezTo>
                    <a:cubicBezTo>
                      <a:pt x="3481" y="886"/>
                      <a:pt x="3565" y="858"/>
                      <a:pt x="3579" y="809"/>
                    </a:cubicBezTo>
                    <a:cubicBezTo>
                      <a:pt x="3629" y="759"/>
                      <a:pt x="3685" y="660"/>
                      <a:pt x="3746" y="629"/>
                    </a:cubicBezTo>
                    <a:cubicBezTo>
                      <a:pt x="3757" y="578"/>
                      <a:pt x="3763" y="540"/>
                      <a:pt x="3767" y="493"/>
                    </a:cubicBezTo>
                    <a:cubicBezTo>
                      <a:pt x="3764" y="491"/>
                      <a:pt x="3761" y="490"/>
                      <a:pt x="3758" y="490"/>
                    </a:cubicBezTo>
                    <a:cubicBezTo>
                      <a:pt x="3749" y="498"/>
                      <a:pt x="3749" y="498"/>
                      <a:pt x="3747" y="511"/>
                    </a:cubicBezTo>
                    <a:cubicBezTo>
                      <a:pt x="3707" y="505"/>
                      <a:pt x="3644" y="453"/>
                      <a:pt x="3652" y="426"/>
                    </a:cubicBezTo>
                    <a:cubicBezTo>
                      <a:pt x="3731" y="393"/>
                      <a:pt x="3731" y="393"/>
                      <a:pt x="3746" y="390"/>
                    </a:cubicBezTo>
                    <a:cubicBezTo>
                      <a:pt x="3757" y="367"/>
                      <a:pt x="3779" y="370"/>
                      <a:pt x="3794" y="348"/>
                    </a:cubicBezTo>
                    <a:cubicBezTo>
                      <a:pt x="3803" y="295"/>
                      <a:pt x="3811" y="243"/>
                      <a:pt x="3819" y="190"/>
                    </a:cubicBezTo>
                    <a:cubicBezTo>
                      <a:pt x="3855" y="164"/>
                      <a:pt x="3859" y="171"/>
                      <a:pt x="3910" y="200"/>
                    </a:cubicBezTo>
                    <a:cubicBezTo>
                      <a:pt x="3916" y="212"/>
                      <a:pt x="3928" y="239"/>
                      <a:pt x="3959" y="248"/>
                    </a:cubicBezTo>
                    <a:cubicBezTo>
                      <a:pt x="3956" y="258"/>
                      <a:pt x="3953" y="268"/>
                      <a:pt x="3950" y="277"/>
                    </a:cubicBezTo>
                    <a:cubicBezTo>
                      <a:pt x="3987" y="281"/>
                      <a:pt x="3990" y="277"/>
                      <a:pt x="4001" y="331"/>
                    </a:cubicBezTo>
                    <a:cubicBezTo>
                      <a:pt x="3892" y="432"/>
                      <a:pt x="3898" y="404"/>
                      <a:pt x="3869" y="548"/>
                    </a:cubicBezTo>
                    <a:cubicBezTo>
                      <a:pt x="3854" y="701"/>
                      <a:pt x="3841" y="864"/>
                      <a:pt x="3841" y="1031"/>
                    </a:cubicBezTo>
                    <a:cubicBezTo>
                      <a:pt x="3884" y="1094"/>
                      <a:pt x="3993" y="960"/>
                      <a:pt x="4026" y="938"/>
                    </a:cubicBezTo>
                    <a:cubicBezTo>
                      <a:pt x="4050" y="900"/>
                      <a:pt x="4073" y="867"/>
                      <a:pt x="4077" y="829"/>
                    </a:cubicBezTo>
                    <a:cubicBezTo>
                      <a:pt x="4039" y="785"/>
                      <a:pt x="4011" y="741"/>
                      <a:pt x="4005" y="700"/>
                    </a:cubicBezTo>
                    <a:cubicBezTo>
                      <a:pt x="4034" y="704"/>
                      <a:pt x="4081" y="706"/>
                      <a:pt x="4108" y="749"/>
                    </a:cubicBezTo>
                    <a:cubicBezTo>
                      <a:pt x="4117" y="749"/>
                      <a:pt x="4127" y="749"/>
                      <a:pt x="4137" y="749"/>
                    </a:cubicBezTo>
                    <a:cubicBezTo>
                      <a:pt x="4171" y="671"/>
                      <a:pt x="4171" y="671"/>
                      <a:pt x="4174" y="650"/>
                    </a:cubicBezTo>
                    <a:cubicBezTo>
                      <a:pt x="4139" y="650"/>
                      <a:pt x="4113" y="662"/>
                      <a:pt x="4090" y="664"/>
                    </a:cubicBezTo>
                    <a:cubicBezTo>
                      <a:pt x="4074" y="635"/>
                      <a:pt x="4068" y="635"/>
                      <a:pt x="4068" y="613"/>
                    </a:cubicBezTo>
                    <a:cubicBezTo>
                      <a:pt x="4091" y="597"/>
                      <a:pt x="4120" y="450"/>
                      <a:pt x="4123" y="439"/>
                    </a:cubicBezTo>
                    <a:cubicBezTo>
                      <a:pt x="4077" y="439"/>
                      <a:pt x="4047" y="517"/>
                      <a:pt x="3979" y="517"/>
                    </a:cubicBezTo>
                    <a:cubicBezTo>
                      <a:pt x="3976" y="513"/>
                      <a:pt x="3976" y="513"/>
                      <a:pt x="3936" y="511"/>
                    </a:cubicBezTo>
                    <a:cubicBezTo>
                      <a:pt x="3935" y="506"/>
                      <a:pt x="3935" y="502"/>
                      <a:pt x="3935" y="498"/>
                    </a:cubicBezTo>
                    <a:cubicBezTo>
                      <a:pt x="3928" y="495"/>
                      <a:pt x="3921" y="493"/>
                      <a:pt x="3914" y="490"/>
                    </a:cubicBezTo>
                    <a:cubicBezTo>
                      <a:pt x="3913" y="486"/>
                      <a:pt x="3912" y="482"/>
                      <a:pt x="3912" y="479"/>
                    </a:cubicBezTo>
                    <a:cubicBezTo>
                      <a:pt x="3976" y="433"/>
                      <a:pt x="4068" y="393"/>
                      <a:pt x="4124" y="337"/>
                    </a:cubicBezTo>
                    <a:cubicBezTo>
                      <a:pt x="4186" y="324"/>
                      <a:pt x="4196" y="177"/>
                      <a:pt x="4199" y="128"/>
                    </a:cubicBezTo>
                    <a:cubicBezTo>
                      <a:pt x="4246" y="131"/>
                      <a:pt x="4265" y="160"/>
                      <a:pt x="4317" y="179"/>
                    </a:cubicBezTo>
                    <a:cubicBezTo>
                      <a:pt x="4320" y="192"/>
                      <a:pt x="4324" y="206"/>
                      <a:pt x="4328" y="219"/>
                    </a:cubicBezTo>
                    <a:cubicBezTo>
                      <a:pt x="4341" y="224"/>
                      <a:pt x="4353" y="224"/>
                      <a:pt x="4364" y="247"/>
                    </a:cubicBezTo>
                    <a:cubicBezTo>
                      <a:pt x="4368" y="247"/>
                      <a:pt x="4372" y="247"/>
                      <a:pt x="4378" y="248"/>
                    </a:cubicBezTo>
                    <a:cubicBezTo>
                      <a:pt x="4379" y="258"/>
                      <a:pt x="4381" y="268"/>
                      <a:pt x="4384" y="277"/>
                    </a:cubicBezTo>
                    <a:cubicBezTo>
                      <a:pt x="4363" y="294"/>
                      <a:pt x="4345" y="306"/>
                      <a:pt x="4319" y="319"/>
                    </a:cubicBezTo>
                    <a:cubicBezTo>
                      <a:pt x="4317" y="323"/>
                      <a:pt x="4317" y="327"/>
                      <a:pt x="4317" y="331"/>
                    </a:cubicBezTo>
                    <a:cubicBezTo>
                      <a:pt x="4306" y="334"/>
                      <a:pt x="4297" y="337"/>
                      <a:pt x="4287" y="341"/>
                    </a:cubicBezTo>
                    <a:cubicBezTo>
                      <a:pt x="4239" y="422"/>
                      <a:pt x="4206" y="477"/>
                      <a:pt x="4199" y="578"/>
                    </a:cubicBezTo>
                    <a:cubicBezTo>
                      <a:pt x="4275" y="585"/>
                      <a:pt x="4297" y="578"/>
                      <a:pt x="4297" y="669"/>
                    </a:cubicBezTo>
                    <a:cubicBezTo>
                      <a:pt x="4265" y="705"/>
                      <a:pt x="4219" y="767"/>
                      <a:pt x="4219" y="820"/>
                    </a:cubicBezTo>
                    <a:cubicBezTo>
                      <a:pt x="4261" y="850"/>
                      <a:pt x="4302" y="882"/>
                      <a:pt x="4345" y="913"/>
                    </a:cubicBezTo>
                    <a:cubicBezTo>
                      <a:pt x="4410" y="937"/>
                      <a:pt x="4490" y="933"/>
                      <a:pt x="4567" y="933"/>
                    </a:cubicBezTo>
                    <a:cubicBezTo>
                      <a:pt x="4573" y="938"/>
                      <a:pt x="4573" y="938"/>
                      <a:pt x="4573" y="949"/>
                    </a:cubicBezTo>
                    <a:cubicBezTo>
                      <a:pt x="4487" y="1009"/>
                      <a:pt x="4363" y="1056"/>
                      <a:pt x="4265" y="1056"/>
                    </a:cubicBezTo>
                    <a:cubicBezTo>
                      <a:pt x="4214" y="1005"/>
                      <a:pt x="4190" y="956"/>
                      <a:pt x="4142" y="918"/>
                    </a:cubicBezTo>
                    <a:cubicBezTo>
                      <a:pt x="4091" y="984"/>
                      <a:pt x="3972" y="1115"/>
                      <a:pt x="3885" y="1125"/>
                    </a:cubicBezTo>
                    <a:cubicBezTo>
                      <a:pt x="3867" y="1103"/>
                      <a:pt x="3851" y="1090"/>
                      <a:pt x="3840" y="1087"/>
                    </a:cubicBezTo>
                    <a:cubicBezTo>
                      <a:pt x="3836" y="1131"/>
                      <a:pt x="3818" y="1160"/>
                      <a:pt x="3771" y="1178"/>
                    </a:cubicBezTo>
                    <a:close/>
                    <a:moveTo>
                      <a:pt x="5504" y="1160"/>
                    </a:moveTo>
                    <a:cubicBezTo>
                      <a:pt x="5523" y="1155"/>
                      <a:pt x="5544" y="1151"/>
                      <a:pt x="5565" y="1147"/>
                    </a:cubicBezTo>
                    <a:cubicBezTo>
                      <a:pt x="5565" y="1143"/>
                      <a:pt x="5565" y="1140"/>
                      <a:pt x="5565" y="1137"/>
                    </a:cubicBezTo>
                    <a:cubicBezTo>
                      <a:pt x="5590" y="1131"/>
                      <a:pt x="5653" y="1104"/>
                      <a:pt x="5711" y="1086"/>
                    </a:cubicBezTo>
                    <a:cubicBezTo>
                      <a:pt x="5711" y="1083"/>
                      <a:pt x="5711" y="1080"/>
                      <a:pt x="5711" y="1078"/>
                    </a:cubicBezTo>
                    <a:cubicBezTo>
                      <a:pt x="5718" y="1078"/>
                      <a:pt x="5726" y="1078"/>
                      <a:pt x="5734" y="1078"/>
                    </a:cubicBezTo>
                    <a:cubicBezTo>
                      <a:pt x="5734" y="1074"/>
                      <a:pt x="5734" y="1071"/>
                      <a:pt x="5734" y="1068"/>
                    </a:cubicBezTo>
                    <a:cubicBezTo>
                      <a:pt x="5739" y="1068"/>
                      <a:pt x="5743" y="1068"/>
                      <a:pt x="5748" y="1068"/>
                    </a:cubicBezTo>
                    <a:cubicBezTo>
                      <a:pt x="5739" y="1016"/>
                      <a:pt x="5668" y="1034"/>
                      <a:pt x="5634" y="1034"/>
                    </a:cubicBezTo>
                    <a:cubicBezTo>
                      <a:pt x="5556" y="1003"/>
                      <a:pt x="5556" y="1003"/>
                      <a:pt x="5504" y="976"/>
                    </a:cubicBezTo>
                    <a:cubicBezTo>
                      <a:pt x="5504" y="973"/>
                      <a:pt x="5504" y="970"/>
                      <a:pt x="5504" y="967"/>
                    </a:cubicBezTo>
                    <a:cubicBezTo>
                      <a:pt x="5501" y="967"/>
                      <a:pt x="5498" y="967"/>
                      <a:pt x="5496" y="967"/>
                    </a:cubicBezTo>
                    <a:cubicBezTo>
                      <a:pt x="5496" y="963"/>
                      <a:pt x="5496" y="960"/>
                      <a:pt x="5496" y="958"/>
                    </a:cubicBezTo>
                    <a:cubicBezTo>
                      <a:pt x="5490" y="958"/>
                      <a:pt x="5486" y="958"/>
                      <a:pt x="5482" y="958"/>
                    </a:cubicBezTo>
                    <a:cubicBezTo>
                      <a:pt x="5482" y="953"/>
                      <a:pt x="5482" y="951"/>
                      <a:pt x="5482" y="948"/>
                    </a:cubicBezTo>
                    <a:cubicBezTo>
                      <a:pt x="5478" y="948"/>
                      <a:pt x="5475" y="948"/>
                      <a:pt x="5472" y="948"/>
                    </a:cubicBezTo>
                    <a:cubicBezTo>
                      <a:pt x="5472" y="945"/>
                      <a:pt x="5472" y="942"/>
                      <a:pt x="5472" y="940"/>
                    </a:cubicBezTo>
                    <a:cubicBezTo>
                      <a:pt x="5468" y="940"/>
                      <a:pt x="5465" y="940"/>
                      <a:pt x="5463" y="940"/>
                    </a:cubicBezTo>
                    <a:cubicBezTo>
                      <a:pt x="5463" y="936"/>
                      <a:pt x="5463" y="933"/>
                      <a:pt x="5463" y="930"/>
                    </a:cubicBezTo>
                    <a:cubicBezTo>
                      <a:pt x="5460" y="930"/>
                      <a:pt x="5457" y="930"/>
                      <a:pt x="5454" y="930"/>
                    </a:cubicBezTo>
                    <a:cubicBezTo>
                      <a:pt x="5454" y="925"/>
                      <a:pt x="5454" y="920"/>
                      <a:pt x="5454" y="916"/>
                    </a:cubicBezTo>
                    <a:cubicBezTo>
                      <a:pt x="5434" y="904"/>
                      <a:pt x="5421" y="889"/>
                      <a:pt x="5413" y="889"/>
                    </a:cubicBezTo>
                    <a:cubicBezTo>
                      <a:pt x="5406" y="875"/>
                      <a:pt x="5399" y="861"/>
                      <a:pt x="5394" y="847"/>
                    </a:cubicBezTo>
                    <a:cubicBezTo>
                      <a:pt x="5391" y="847"/>
                      <a:pt x="5388" y="847"/>
                      <a:pt x="5385" y="847"/>
                    </a:cubicBezTo>
                    <a:cubicBezTo>
                      <a:pt x="5381" y="838"/>
                      <a:pt x="5378" y="828"/>
                      <a:pt x="5376" y="820"/>
                    </a:cubicBezTo>
                    <a:cubicBezTo>
                      <a:pt x="5370" y="820"/>
                      <a:pt x="5366" y="820"/>
                      <a:pt x="5362" y="820"/>
                    </a:cubicBezTo>
                    <a:cubicBezTo>
                      <a:pt x="5358" y="811"/>
                      <a:pt x="5355" y="803"/>
                      <a:pt x="5352" y="796"/>
                    </a:cubicBezTo>
                    <a:cubicBezTo>
                      <a:pt x="5349" y="796"/>
                      <a:pt x="5347" y="796"/>
                      <a:pt x="5344" y="796"/>
                    </a:cubicBezTo>
                    <a:cubicBezTo>
                      <a:pt x="5344" y="793"/>
                      <a:pt x="5344" y="791"/>
                      <a:pt x="5344" y="788"/>
                    </a:cubicBezTo>
                    <a:cubicBezTo>
                      <a:pt x="5337" y="788"/>
                      <a:pt x="5330" y="788"/>
                      <a:pt x="5325" y="788"/>
                    </a:cubicBezTo>
                    <a:cubicBezTo>
                      <a:pt x="5325" y="791"/>
                      <a:pt x="5325" y="793"/>
                      <a:pt x="5325" y="796"/>
                    </a:cubicBezTo>
                    <a:cubicBezTo>
                      <a:pt x="5322" y="796"/>
                      <a:pt x="5319" y="796"/>
                      <a:pt x="5316" y="796"/>
                    </a:cubicBezTo>
                    <a:cubicBezTo>
                      <a:pt x="5316" y="807"/>
                      <a:pt x="5316" y="818"/>
                      <a:pt x="5316" y="829"/>
                    </a:cubicBezTo>
                    <a:cubicBezTo>
                      <a:pt x="5319" y="829"/>
                      <a:pt x="5322" y="829"/>
                      <a:pt x="5325" y="829"/>
                    </a:cubicBezTo>
                    <a:cubicBezTo>
                      <a:pt x="5347" y="905"/>
                      <a:pt x="5389" y="991"/>
                      <a:pt x="5427" y="1078"/>
                    </a:cubicBezTo>
                    <a:cubicBezTo>
                      <a:pt x="5429" y="1078"/>
                      <a:pt x="5432" y="1078"/>
                      <a:pt x="5435" y="1078"/>
                    </a:cubicBezTo>
                    <a:cubicBezTo>
                      <a:pt x="5435" y="1087"/>
                      <a:pt x="5435" y="1098"/>
                      <a:pt x="5435" y="1109"/>
                    </a:cubicBezTo>
                    <a:cubicBezTo>
                      <a:pt x="5438" y="1109"/>
                      <a:pt x="5441" y="1109"/>
                      <a:pt x="5445" y="1109"/>
                    </a:cubicBezTo>
                    <a:cubicBezTo>
                      <a:pt x="5446" y="1130"/>
                      <a:pt x="5449" y="1136"/>
                      <a:pt x="5482" y="1147"/>
                    </a:cubicBezTo>
                    <a:cubicBezTo>
                      <a:pt x="5482" y="1149"/>
                      <a:pt x="5482" y="1152"/>
                      <a:pt x="5482" y="1156"/>
                    </a:cubicBezTo>
                    <a:cubicBezTo>
                      <a:pt x="5489" y="1158"/>
                      <a:pt x="5496" y="1159"/>
                      <a:pt x="5504" y="1160"/>
                    </a:cubicBezTo>
                    <a:close/>
                    <a:moveTo>
                      <a:pt x="2574" y="1036"/>
                    </a:moveTo>
                    <a:cubicBezTo>
                      <a:pt x="2588" y="1029"/>
                      <a:pt x="2602" y="1022"/>
                      <a:pt x="2616" y="1017"/>
                    </a:cubicBezTo>
                    <a:cubicBezTo>
                      <a:pt x="2614" y="962"/>
                      <a:pt x="2613" y="908"/>
                      <a:pt x="2613" y="854"/>
                    </a:cubicBezTo>
                    <a:cubicBezTo>
                      <a:pt x="2630" y="803"/>
                      <a:pt x="2681" y="755"/>
                      <a:pt x="2708" y="709"/>
                    </a:cubicBezTo>
                    <a:cubicBezTo>
                      <a:pt x="2712" y="709"/>
                      <a:pt x="2717" y="709"/>
                      <a:pt x="2721" y="709"/>
                    </a:cubicBezTo>
                    <a:cubicBezTo>
                      <a:pt x="2726" y="675"/>
                      <a:pt x="2754" y="643"/>
                      <a:pt x="2758" y="607"/>
                    </a:cubicBezTo>
                    <a:cubicBezTo>
                      <a:pt x="2719" y="617"/>
                      <a:pt x="2664" y="735"/>
                      <a:pt x="2623" y="727"/>
                    </a:cubicBezTo>
                    <a:cubicBezTo>
                      <a:pt x="2623" y="622"/>
                      <a:pt x="2649" y="591"/>
                      <a:pt x="2692" y="511"/>
                    </a:cubicBezTo>
                    <a:cubicBezTo>
                      <a:pt x="2692" y="501"/>
                      <a:pt x="2693" y="491"/>
                      <a:pt x="2695" y="482"/>
                    </a:cubicBezTo>
                    <a:cubicBezTo>
                      <a:pt x="2648" y="435"/>
                      <a:pt x="2657" y="404"/>
                      <a:pt x="2580" y="404"/>
                    </a:cubicBezTo>
                    <a:cubicBezTo>
                      <a:pt x="2574" y="410"/>
                      <a:pt x="2569" y="415"/>
                      <a:pt x="2565" y="422"/>
                    </a:cubicBezTo>
                    <a:cubicBezTo>
                      <a:pt x="2537" y="535"/>
                      <a:pt x="2438" y="557"/>
                      <a:pt x="2362" y="628"/>
                    </a:cubicBezTo>
                    <a:cubicBezTo>
                      <a:pt x="2341" y="637"/>
                      <a:pt x="2238" y="687"/>
                      <a:pt x="2228" y="708"/>
                    </a:cubicBezTo>
                    <a:cubicBezTo>
                      <a:pt x="2221" y="708"/>
                      <a:pt x="2216" y="708"/>
                      <a:pt x="2210" y="709"/>
                    </a:cubicBezTo>
                    <a:cubicBezTo>
                      <a:pt x="2217" y="748"/>
                      <a:pt x="2278" y="766"/>
                      <a:pt x="2333" y="766"/>
                    </a:cubicBezTo>
                    <a:cubicBezTo>
                      <a:pt x="2398" y="726"/>
                      <a:pt x="2453" y="650"/>
                      <a:pt x="2522" y="604"/>
                    </a:cubicBezTo>
                    <a:cubicBezTo>
                      <a:pt x="2530" y="677"/>
                      <a:pt x="2521" y="760"/>
                      <a:pt x="2518" y="846"/>
                    </a:cubicBezTo>
                    <a:cubicBezTo>
                      <a:pt x="2505" y="849"/>
                      <a:pt x="2494" y="851"/>
                      <a:pt x="2483" y="856"/>
                    </a:cubicBezTo>
                    <a:cubicBezTo>
                      <a:pt x="2482" y="833"/>
                      <a:pt x="2482" y="813"/>
                      <a:pt x="2482" y="792"/>
                    </a:cubicBezTo>
                    <a:cubicBezTo>
                      <a:pt x="2475" y="791"/>
                      <a:pt x="2468" y="789"/>
                      <a:pt x="2461" y="789"/>
                    </a:cubicBezTo>
                    <a:cubicBezTo>
                      <a:pt x="2432" y="825"/>
                      <a:pt x="2403" y="862"/>
                      <a:pt x="2374" y="900"/>
                    </a:cubicBezTo>
                    <a:cubicBezTo>
                      <a:pt x="2374" y="925"/>
                      <a:pt x="2363" y="992"/>
                      <a:pt x="2388" y="1024"/>
                    </a:cubicBezTo>
                    <a:cubicBezTo>
                      <a:pt x="2396" y="1022"/>
                      <a:pt x="2406" y="1021"/>
                      <a:pt x="2416" y="1021"/>
                    </a:cubicBezTo>
                    <a:cubicBezTo>
                      <a:pt x="2449" y="1002"/>
                      <a:pt x="2476" y="936"/>
                      <a:pt x="2518" y="949"/>
                    </a:cubicBezTo>
                    <a:cubicBezTo>
                      <a:pt x="2519" y="969"/>
                      <a:pt x="2522" y="989"/>
                      <a:pt x="2525" y="1010"/>
                    </a:cubicBezTo>
                    <a:cubicBezTo>
                      <a:pt x="2541" y="1018"/>
                      <a:pt x="2558" y="1027"/>
                      <a:pt x="2574" y="1036"/>
                    </a:cubicBezTo>
                    <a:close/>
                    <a:moveTo>
                      <a:pt x="339" y="1017"/>
                    </a:moveTo>
                    <a:cubicBezTo>
                      <a:pt x="385" y="1009"/>
                      <a:pt x="495" y="967"/>
                      <a:pt x="538" y="941"/>
                    </a:cubicBezTo>
                    <a:cubicBezTo>
                      <a:pt x="536" y="923"/>
                      <a:pt x="536" y="905"/>
                      <a:pt x="536" y="889"/>
                    </a:cubicBezTo>
                    <a:cubicBezTo>
                      <a:pt x="473" y="909"/>
                      <a:pt x="414" y="951"/>
                      <a:pt x="357" y="976"/>
                    </a:cubicBezTo>
                    <a:cubicBezTo>
                      <a:pt x="356" y="980"/>
                      <a:pt x="356" y="984"/>
                      <a:pt x="356" y="988"/>
                    </a:cubicBezTo>
                    <a:cubicBezTo>
                      <a:pt x="349" y="991"/>
                      <a:pt x="342" y="995"/>
                      <a:pt x="336" y="999"/>
                    </a:cubicBezTo>
                    <a:cubicBezTo>
                      <a:pt x="336" y="1005"/>
                      <a:pt x="338" y="1010"/>
                      <a:pt x="339" y="1017"/>
                    </a:cubicBezTo>
                    <a:close/>
                    <a:moveTo>
                      <a:pt x="674" y="902"/>
                    </a:moveTo>
                    <a:cubicBezTo>
                      <a:pt x="688" y="897"/>
                      <a:pt x="702" y="893"/>
                      <a:pt x="716" y="889"/>
                    </a:cubicBezTo>
                    <a:cubicBezTo>
                      <a:pt x="710" y="856"/>
                      <a:pt x="695" y="840"/>
                      <a:pt x="684" y="822"/>
                    </a:cubicBezTo>
                    <a:cubicBezTo>
                      <a:pt x="677" y="822"/>
                      <a:pt x="670" y="822"/>
                      <a:pt x="665" y="822"/>
                    </a:cubicBezTo>
                    <a:cubicBezTo>
                      <a:pt x="651" y="840"/>
                      <a:pt x="651" y="872"/>
                      <a:pt x="674" y="902"/>
                    </a:cubicBezTo>
                    <a:close/>
                    <a:moveTo>
                      <a:pt x="684" y="769"/>
                    </a:moveTo>
                    <a:cubicBezTo>
                      <a:pt x="730" y="751"/>
                      <a:pt x="822" y="713"/>
                      <a:pt x="840" y="668"/>
                    </a:cubicBezTo>
                    <a:cubicBezTo>
                      <a:pt x="775" y="673"/>
                      <a:pt x="710" y="704"/>
                      <a:pt x="658" y="730"/>
                    </a:cubicBezTo>
                    <a:cubicBezTo>
                      <a:pt x="662" y="751"/>
                      <a:pt x="658" y="748"/>
                      <a:pt x="684" y="769"/>
                    </a:cubicBezTo>
                    <a:close/>
                    <a:moveTo>
                      <a:pt x="665" y="676"/>
                    </a:moveTo>
                    <a:cubicBezTo>
                      <a:pt x="696" y="666"/>
                      <a:pt x="709" y="660"/>
                      <a:pt x="731" y="633"/>
                    </a:cubicBezTo>
                    <a:cubicBezTo>
                      <a:pt x="741" y="530"/>
                      <a:pt x="756" y="542"/>
                      <a:pt x="673" y="531"/>
                    </a:cubicBezTo>
                    <a:cubicBezTo>
                      <a:pt x="654" y="564"/>
                      <a:pt x="643" y="632"/>
                      <a:pt x="665" y="676"/>
                    </a:cubicBezTo>
                    <a:close/>
                    <a:moveTo>
                      <a:pt x="1654" y="672"/>
                    </a:moveTo>
                    <a:cubicBezTo>
                      <a:pt x="1698" y="658"/>
                      <a:pt x="1731" y="646"/>
                      <a:pt x="1748" y="600"/>
                    </a:cubicBezTo>
                    <a:cubicBezTo>
                      <a:pt x="1751" y="567"/>
                      <a:pt x="1760" y="541"/>
                      <a:pt x="1760" y="522"/>
                    </a:cubicBezTo>
                    <a:cubicBezTo>
                      <a:pt x="1764" y="520"/>
                      <a:pt x="1769" y="520"/>
                      <a:pt x="1774" y="520"/>
                    </a:cubicBezTo>
                    <a:cubicBezTo>
                      <a:pt x="1774" y="502"/>
                      <a:pt x="1774" y="484"/>
                      <a:pt x="1776" y="466"/>
                    </a:cubicBezTo>
                    <a:cubicBezTo>
                      <a:pt x="1741" y="461"/>
                      <a:pt x="1690" y="493"/>
                      <a:pt x="1680" y="519"/>
                    </a:cubicBezTo>
                    <a:cubicBezTo>
                      <a:pt x="1638" y="528"/>
                      <a:pt x="1635" y="632"/>
                      <a:pt x="1654" y="672"/>
                    </a:cubicBezTo>
                    <a:close/>
                    <a:moveTo>
                      <a:pt x="6448" y="428"/>
                    </a:moveTo>
                    <a:cubicBezTo>
                      <a:pt x="6489" y="425"/>
                      <a:pt x="6489" y="425"/>
                      <a:pt x="6495" y="421"/>
                    </a:cubicBezTo>
                    <a:cubicBezTo>
                      <a:pt x="6493" y="388"/>
                      <a:pt x="6486" y="362"/>
                      <a:pt x="6480" y="344"/>
                    </a:cubicBezTo>
                    <a:cubicBezTo>
                      <a:pt x="6413" y="338"/>
                      <a:pt x="6423" y="350"/>
                      <a:pt x="6423" y="411"/>
                    </a:cubicBezTo>
                    <a:cubicBezTo>
                      <a:pt x="6431" y="417"/>
                      <a:pt x="6440" y="422"/>
                      <a:pt x="6448" y="428"/>
                    </a:cubicBezTo>
                    <a:close/>
                    <a:moveTo>
                      <a:pt x="2348" y="410"/>
                    </a:moveTo>
                    <a:cubicBezTo>
                      <a:pt x="2363" y="408"/>
                      <a:pt x="2423" y="397"/>
                      <a:pt x="2432" y="378"/>
                    </a:cubicBezTo>
                    <a:cubicBezTo>
                      <a:pt x="2488" y="352"/>
                      <a:pt x="2543" y="326"/>
                      <a:pt x="2599" y="301"/>
                    </a:cubicBezTo>
                    <a:cubicBezTo>
                      <a:pt x="2695" y="287"/>
                      <a:pt x="2697" y="283"/>
                      <a:pt x="2718" y="277"/>
                    </a:cubicBezTo>
                    <a:cubicBezTo>
                      <a:pt x="2746" y="228"/>
                      <a:pt x="2737" y="177"/>
                      <a:pt x="2721" y="138"/>
                    </a:cubicBezTo>
                    <a:cubicBezTo>
                      <a:pt x="2679" y="124"/>
                      <a:pt x="2670" y="76"/>
                      <a:pt x="2660" y="150"/>
                    </a:cubicBezTo>
                    <a:cubicBezTo>
                      <a:pt x="2581" y="197"/>
                      <a:pt x="2505" y="257"/>
                      <a:pt x="2434" y="317"/>
                    </a:cubicBezTo>
                    <a:cubicBezTo>
                      <a:pt x="2425" y="335"/>
                      <a:pt x="2407" y="349"/>
                      <a:pt x="2390" y="359"/>
                    </a:cubicBezTo>
                    <a:cubicBezTo>
                      <a:pt x="2390" y="362"/>
                      <a:pt x="2390" y="364"/>
                      <a:pt x="2390" y="368"/>
                    </a:cubicBezTo>
                    <a:cubicBezTo>
                      <a:pt x="2387" y="368"/>
                      <a:pt x="2384" y="368"/>
                      <a:pt x="2381" y="368"/>
                    </a:cubicBezTo>
                    <a:cubicBezTo>
                      <a:pt x="2377" y="375"/>
                      <a:pt x="2374" y="384"/>
                      <a:pt x="2372" y="392"/>
                    </a:cubicBezTo>
                    <a:cubicBezTo>
                      <a:pt x="2367" y="392"/>
                      <a:pt x="2365" y="392"/>
                      <a:pt x="2362" y="392"/>
                    </a:cubicBezTo>
                    <a:cubicBezTo>
                      <a:pt x="2362" y="395"/>
                      <a:pt x="2362" y="397"/>
                      <a:pt x="2362" y="400"/>
                    </a:cubicBezTo>
                    <a:cubicBezTo>
                      <a:pt x="2356" y="400"/>
                      <a:pt x="2352" y="400"/>
                      <a:pt x="2348" y="400"/>
                    </a:cubicBezTo>
                    <a:cubicBezTo>
                      <a:pt x="2348" y="403"/>
                      <a:pt x="2348" y="406"/>
                      <a:pt x="2348" y="410"/>
                    </a:cubicBezTo>
                    <a:close/>
                    <a:moveTo>
                      <a:pt x="767" y="280"/>
                    </a:moveTo>
                    <a:cubicBezTo>
                      <a:pt x="782" y="277"/>
                      <a:pt x="797" y="275"/>
                      <a:pt x="812" y="272"/>
                    </a:cubicBezTo>
                    <a:cubicBezTo>
                      <a:pt x="812" y="266"/>
                      <a:pt x="812" y="262"/>
                      <a:pt x="814" y="258"/>
                    </a:cubicBezTo>
                    <a:cubicBezTo>
                      <a:pt x="818" y="255"/>
                      <a:pt x="822" y="252"/>
                      <a:pt x="828" y="251"/>
                    </a:cubicBezTo>
                    <a:cubicBezTo>
                      <a:pt x="828" y="226"/>
                      <a:pt x="823" y="211"/>
                      <a:pt x="818" y="200"/>
                    </a:cubicBezTo>
                    <a:cubicBezTo>
                      <a:pt x="810" y="200"/>
                      <a:pt x="801" y="200"/>
                      <a:pt x="794" y="200"/>
                    </a:cubicBezTo>
                    <a:cubicBezTo>
                      <a:pt x="781" y="222"/>
                      <a:pt x="757" y="241"/>
                      <a:pt x="757" y="272"/>
                    </a:cubicBezTo>
                    <a:cubicBezTo>
                      <a:pt x="760" y="272"/>
                      <a:pt x="763" y="272"/>
                      <a:pt x="767" y="272"/>
                    </a:cubicBezTo>
                    <a:cubicBezTo>
                      <a:pt x="767" y="275"/>
                      <a:pt x="767" y="277"/>
                      <a:pt x="767" y="28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4" name="iṩḻîḑè">
                <a:extLst>
                  <a:ext uri="{FF2B5EF4-FFF2-40B4-BE49-F238E27FC236}">
                    <a16:creationId xmlns:a16="http://schemas.microsoft.com/office/drawing/2014/main" id="{5988883C-2BE9-405D-A778-D104319E18C8}"/>
                  </a:ext>
                </a:extLst>
              </p:cNvPr>
              <p:cNvSpPr/>
              <p:nvPr/>
            </p:nvSpPr>
            <p:spPr bwMode="auto">
              <a:xfrm>
                <a:off x="10109901" y="721607"/>
                <a:ext cx="36902" cy="46547"/>
              </a:xfrm>
              <a:custGeom>
                <a:avLst/>
                <a:gdLst>
                  <a:gd name="T0" fmla="*/ 73 w 88"/>
                  <a:gd name="T1" fmla="*/ 45 h 111"/>
                  <a:gd name="T2" fmla="*/ 73 w 88"/>
                  <a:gd name="T3" fmla="*/ 0 h 111"/>
                  <a:gd name="T4" fmla="*/ 88 w 88"/>
                  <a:gd name="T5" fmla="*/ 0 h 111"/>
                  <a:gd name="T6" fmla="*/ 88 w 88"/>
                  <a:gd name="T7" fmla="*/ 111 h 111"/>
                  <a:gd name="T8" fmla="*/ 73 w 88"/>
                  <a:gd name="T9" fmla="*/ 111 h 111"/>
                  <a:gd name="T10" fmla="*/ 73 w 88"/>
                  <a:gd name="T11" fmla="*/ 59 h 111"/>
                  <a:gd name="T12" fmla="*/ 15 w 88"/>
                  <a:gd name="T13" fmla="*/ 59 h 111"/>
                  <a:gd name="T14" fmla="*/ 15 w 88"/>
                  <a:gd name="T15" fmla="*/ 111 h 111"/>
                  <a:gd name="T16" fmla="*/ 0 w 88"/>
                  <a:gd name="T17" fmla="*/ 111 h 111"/>
                  <a:gd name="T18" fmla="*/ 0 w 88"/>
                  <a:gd name="T19" fmla="*/ 0 h 111"/>
                  <a:gd name="T20" fmla="*/ 15 w 88"/>
                  <a:gd name="T21" fmla="*/ 0 h 111"/>
                  <a:gd name="T22" fmla="*/ 15 w 88"/>
                  <a:gd name="T23" fmla="*/ 45 h 111"/>
                  <a:gd name="T24" fmla="*/ 73 w 88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8" h="111">
                    <a:moveTo>
                      <a:pt x="73" y="45"/>
                    </a:moveTo>
                    <a:lnTo>
                      <a:pt x="73" y="0"/>
                    </a:lnTo>
                    <a:lnTo>
                      <a:pt x="88" y="0"/>
                    </a:lnTo>
                    <a:lnTo>
                      <a:pt x="88" y="111"/>
                    </a:lnTo>
                    <a:lnTo>
                      <a:pt x="73" y="111"/>
                    </a:lnTo>
                    <a:lnTo>
                      <a:pt x="73" y="59"/>
                    </a:lnTo>
                    <a:lnTo>
                      <a:pt x="15" y="59"/>
                    </a:lnTo>
                    <a:lnTo>
                      <a:pt x="15" y="111"/>
                    </a:lnTo>
                    <a:lnTo>
                      <a:pt x="0" y="111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45"/>
                    </a:lnTo>
                    <a:lnTo>
                      <a:pt x="73" y="4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5" name="íṥḻïďê">
                <a:extLst>
                  <a:ext uri="{FF2B5EF4-FFF2-40B4-BE49-F238E27FC236}">
                    <a16:creationId xmlns:a16="http://schemas.microsoft.com/office/drawing/2014/main" id="{CCCA5068-A45B-4545-9C5A-451B5A64F3AA}"/>
                  </a:ext>
                </a:extLst>
              </p:cNvPr>
              <p:cNvSpPr/>
              <p:nvPr/>
            </p:nvSpPr>
            <p:spPr bwMode="auto">
              <a:xfrm>
                <a:off x="10156029" y="734187"/>
                <a:ext cx="27258" cy="34386"/>
              </a:xfrm>
              <a:custGeom>
                <a:avLst/>
                <a:gdLst>
                  <a:gd name="T0" fmla="*/ 132 w 132"/>
                  <a:gd name="T1" fmla="*/ 164 h 167"/>
                  <a:gd name="T2" fmla="*/ 107 w 132"/>
                  <a:gd name="T3" fmla="*/ 164 h 167"/>
                  <a:gd name="T4" fmla="*/ 107 w 132"/>
                  <a:gd name="T5" fmla="*/ 141 h 167"/>
                  <a:gd name="T6" fmla="*/ 105 w 132"/>
                  <a:gd name="T7" fmla="*/ 140 h 167"/>
                  <a:gd name="T8" fmla="*/ 53 w 132"/>
                  <a:gd name="T9" fmla="*/ 166 h 167"/>
                  <a:gd name="T10" fmla="*/ 0 w 132"/>
                  <a:gd name="T11" fmla="*/ 117 h 167"/>
                  <a:gd name="T12" fmla="*/ 0 w 132"/>
                  <a:gd name="T13" fmla="*/ 0 h 167"/>
                  <a:gd name="T14" fmla="*/ 28 w 132"/>
                  <a:gd name="T15" fmla="*/ 0 h 167"/>
                  <a:gd name="T16" fmla="*/ 28 w 132"/>
                  <a:gd name="T17" fmla="*/ 109 h 167"/>
                  <a:gd name="T18" fmla="*/ 60 w 132"/>
                  <a:gd name="T19" fmla="*/ 146 h 167"/>
                  <a:gd name="T20" fmla="*/ 105 w 132"/>
                  <a:gd name="T21" fmla="*/ 91 h 167"/>
                  <a:gd name="T22" fmla="*/ 105 w 132"/>
                  <a:gd name="T23" fmla="*/ 0 h 167"/>
                  <a:gd name="T24" fmla="*/ 132 w 132"/>
                  <a:gd name="T25" fmla="*/ 0 h 167"/>
                  <a:gd name="T26" fmla="*/ 132 w 132"/>
                  <a:gd name="T27" fmla="*/ 16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2" h="167">
                    <a:moveTo>
                      <a:pt x="132" y="164"/>
                    </a:moveTo>
                    <a:cubicBezTo>
                      <a:pt x="107" y="164"/>
                      <a:pt x="107" y="164"/>
                      <a:pt x="107" y="164"/>
                    </a:cubicBezTo>
                    <a:cubicBezTo>
                      <a:pt x="107" y="141"/>
                      <a:pt x="107" y="141"/>
                      <a:pt x="107" y="141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94" y="158"/>
                      <a:pt x="76" y="167"/>
                      <a:pt x="53" y="166"/>
                    </a:cubicBezTo>
                    <a:cubicBezTo>
                      <a:pt x="18" y="165"/>
                      <a:pt x="1" y="149"/>
                      <a:pt x="0" y="11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109"/>
                      <a:pt x="28" y="109"/>
                      <a:pt x="28" y="109"/>
                    </a:cubicBezTo>
                    <a:cubicBezTo>
                      <a:pt x="28" y="133"/>
                      <a:pt x="39" y="146"/>
                      <a:pt x="60" y="146"/>
                    </a:cubicBezTo>
                    <a:cubicBezTo>
                      <a:pt x="88" y="145"/>
                      <a:pt x="103" y="126"/>
                      <a:pt x="105" y="91"/>
                    </a:cubicBezTo>
                    <a:cubicBezTo>
                      <a:pt x="105" y="0"/>
                      <a:pt x="105" y="0"/>
                      <a:pt x="105" y="0"/>
                    </a:cubicBezTo>
                    <a:cubicBezTo>
                      <a:pt x="132" y="0"/>
                      <a:pt x="132" y="0"/>
                      <a:pt x="132" y="0"/>
                    </a:cubicBezTo>
                    <a:lnTo>
                      <a:pt x="132" y="16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6" name="íşlíḋè">
                <a:extLst>
                  <a:ext uri="{FF2B5EF4-FFF2-40B4-BE49-F238E27FC236}">
                    <a16:creationId xmlns:a16="http://schemas.microsoft.com/office/drawing/2014/main" id="{27146E29-9384-4A9C-8FA0-60343EEF3D8A}"/>
                  </a:ext>
                </a:extLst>
              </p:cNvPr>
              <p:cNvSpPr/>
              <p:nvPr/>
            </p:nvSpPr>
            <p:spPr bwMode="auto">
              <a:xfrm>
                <a:off x="10189996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0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5" y="2"/>
                      <a:pt x="135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2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5" y="163"/>
                      <a:pt x="75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0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7" y="23"/>
                      <a:pt x="71" y="23"/>
                    </a:cubicBezTo>
                    <a:cubicBezTo>
                      <a:pt x="48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7" name="ïṣlíďe">
                <a:extLst>
                  <a:ext uri="{FF2B5EF4-FFF2-40B4-BE49-F238E27FC236}">
                    <a16:creationId xmlns:a16="http://schemas.microsoft.com/office/drawing/2014/main" id="{19A4C7AB-7584-4E06-9096-ECD2D5C0FDF7}"/>
                  </a:ext>
                </a:extLst>
              </p:cNvPr>
              <p:cNvSpPr/>
              <p:nvPr/>
            </p:nvSpPr>
            <p:spPr bwMode="auto">
              <a:xfrm>
                <a:off x="10225640" y="734187"/>
                <a:ext cx="28515" cy="33967"/>
              </a:xfrm>
              <a:custGeom>
                <a:avLst/>
                <a:gdLst>
                  <a:gd name="T0" fmla="*/ 67 w 68"/>
                  <a:gd name="T1" fmla="*/ 11 h 81"/>
                  <a:gd name="T2" fmla="*/ 19 w 68"/>
                  <a:gd name="T3" fmla="*/ 70 h 81"/>
                  <a:gd name="T4" fmla="*/ 68 w 68"/>
                  <a:gd name="T5" fmla="*/ 70 h 81"/>
                  <a:gd name="T6" fmla="*/ 68 w 68"/>
                  <a:gd name="T7" fmla="*/ 81 h 81"/>
                  <a:gd name="T8" fmla="*/ 0 w 68"/>
                  <a:gd name="T9" fmla="*/ 81 h 81"/>
                  <a:gd name="T10" fmla="*/ 0 w 68"/>
                  <a:gd name="T11" fmla="*/ 70 h 81"/>
                  <a:gd name="T12" fmla="*/ 49 w 68"/>
                  <a:gd name="T13" fmla="*/ 11 h 81"/>
                  <a:gd name="T14" fmla="*/ 4 w 68"/>
                  <a:gd name="T15" fmla="*/ 11 h 81"/>
                  <a:gd name="T16" fmla="*/ 4 w 68"/>
                  <a:gd name="T17" fmla="*/ 0 h 81"/>
                  <a:gd name="T18" fmla="*/ 67 w 68"/>
                  <a:gd name="T19" fmla="*/ 0 h 81"/>
                  <a:gd name="T20" fmla="*/ 67 w 68"/>
                  <a:gd name="T21" fmla="*/ 11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" h="81">
                    <a:moveTo>
                      <a:pt x="67" y="11"/>
                    </a:moveTo>
                    <a:lnTo>
                      <a:pt x="19" y="70"/>
                    </a:lnTo>
                    <a:lnTo>
                      <a:pt x="68" y="70"/>
                    </a:lnTo>
                    <a:lnTo>
                      <a:pt x="68" y="81"/>
                    </a:lnTo>
                    <a:lnTo>
                      <a:pt x="0" y="81"/>
                    </a:lnTo>
                    <a:lnTo>
                      <a:pt x="0" y="70"/>
                    </a:lnTo>
                    <a:lnTo>
                      <a:pt x="49" y="11"/>
                    </a:lnTo>
                    <a:lnTo>
                      <a:pt x="4" y="11"/>
                    </a:lnTo>
                    <a:lnTo>
                      <a:pt x="4" y="0"/>
                    </a:lnTo>
                    <a:lnTo>
                      <a:pt x="67" y="0"/>
                    </a:lnTo>
                    <a:lnTo>
                      <a:pt x="67" y="1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8" name="íṧľîḑe">
                <a:extLst>
                  <a:ext uri="{FF2B5EF4-FFF2-40B4-BE49-F238E27FC236}">
                    <a16:creationId xmlns:a16="http://schemas.microsoft.com/office/drawing/2014/main" id="{357292CA-AAF9-4946-87AE-8A5E709BFC47}"/>
                  </a:ext>
                </a:extLst>
              </p:cNvPr>
              <p:cNvSpPr/>
              <p:nvPr/>
            </p:nvSpPr>
            <p:spPr bwMode="auto">
              <a:xfrm>
                <a:off x="10260446" y="721607"/>
                <a:ext cx="27677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2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9" name="išliḍé">
                <a:extLst>
                  <a:ext uri="{FF2B5EF4-FFF2-40B4-BE49-F238E27FC236}">
                    <a16:creationId xmlns:a16="http://schemas.microsoft.com/office/drawing/2014/main" id="{0DF1B33A-A4CE-403C-9FF7-EDA0F9FE0FE3}"/>
                  </a:ext>
                </a:extLst>
              </p:cNvPr>
              <p:cNvSpPr/>
              <p:nvPr/>
            </p:nvSpPr>
            <p:spPr bwMode="auto">
              <a:xfrm>
                <a:off x="10294413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1" y="128"/>
                      <a:pt x="124" y="87"/>
                    </a:cubicBezTo>
                    <a:cubicBezTo>
                      <a:pt x="121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0" name="iŝliďé">
                <a:extLst>
                  <a:ext uri="{FF2B5EF4-FFF2-40B4-BE49-F238E27FC236}">
                    <a16:creationId xmlns:a16="http://schemas.microsoft.com/office/drawing/2014/main" id="{29FD4168-098F-4776-8BB3-C157AA140D70}"/>
                  </a:ext>
                </a:extLst>
              </p:cNvPr>
              <p:cNvSpPr/>
              <p:nvPr/>
            </p:nvSpPr>
            <p:spPr bwMode="auto">
              <a:xfrm>
                <a:off x="10332573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2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ṥľïdê">
                <a:extLst>
                  <a:ext uri="{FF2B5EF4-FFF2-40B4-BE49-F238E27FC236}">
                    <a16:creationId xmlns:a16="http://schemas.microsoft.com/office/drawing/2014/main" id="{317EE5BD-E397-49E8-A67D-1000D9D842AC}"/>
                  </a:ext>
                </a:extLst>
              </p:cNvPr>
              <p:cNvSpPr/>
              <p:nvPr/>
            </p:nvSpPr>
            <p:spPr bwMode="auto">
              <a:xfrm>
                <a:off x="10366960" y="732929"/>
                <a:ext cx="29774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1" y="129"/>
                      <a:pt x="45" y="150"/>
                      <a:pt x="74" y="151"/>
                    </a:cubicBezTo>
                    <a:cubicBezTo>
                      <a:pt x="103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1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ïṡ1iďe">
                <a:extLst>
                  <a:ext uri="{FF2B5EF4-FFF2-40B4-BE49-F238E27FC236}">
                    <a16:creationId xmlns:a16="http://schemas.microsoft.com/office/drawing/2014/main" id="{262D40FB-16BB-4284-AFC9-C81F18C5BD60}"/>
                  </a:ext>
                </a:extLst>
              </p:cNvPr>
              <p:cNvSpPr/>
              <p:nvPr/>
            </p:nvSpPr>
            <p:spPr bwMode="auto">
              <a:xfrm>
                <a:off x="10423571" y="721607"/>
                <a:ext cx="36483" cy="47386"/>
              </a:xfrm>
              <a:custGeom>
                <a:avLst/>
                <a:gdLst>
                  <a:gd name="T0" fmla="*/ 147 w 177"/>
                  <a:gd name="T1" fmla="*/ 0 h 228"/>
                  <a:gd name="T2" fmla="*/ 177 w 177"/>
                  <a:gd name="T3" fmla="*/ 0 h 228"/>
                  <a:gd name="T4" fmla="*/ 177 w 177"/>
                  <a:gd name="T5" fmla="*/ 144 h 228"/>
                  <a:gd name="T6" fmla="*/ 85 w 177"/>
                  <a:gd name="T7" fmla="*/ 228 h 228"/>
                  <a:gd name="T8" fmla="*/ 0 w 177"/>
                  <a:gd name="T9" fmla="*/ 149 h 228"/>
                  <a:gd name="T10" fmla="*/ 0 w 177"/>
                  <a:gd name="T11" fmla="*/ 0 h 228"/>
                  <a:gd name="T12" fmla="*/ 30 w 177"/>
                  <a:gd name="T13" fmla="*/ 0 h 228"/>
                  <a:gd name="T14" fmla="*/ 30 w 177"/>
                  <a:gd name="T15" fmla="*/ 141 h 228"/>
                  <a:gd name="T16" fmla="*/ 87 w 177"/>
                  <a:gd name="T17" fmla="*/ 203 h 228"/>
                  <a:gd name="T18" fmla="*/ 147 w 177"/>
                  <a:gd name="T19" fmla="*/ 141 h 228"/>
                  <a:gd name="T20" fmla="*/ 147 w 177"/>
                  <a:gd name="T21" fmla="*/ 0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7" h="228">
                    <a:moveTo>
                      <a:pt x="147" y="0"/>
                    </a:moveTo>
                    <a:cubicBezTo>
                      <a:pt x="177" y="0"/>
                      <a:pt x="177" y="0"/>
                      <a:pt x="177" y="0"/>
                    </a:cubicBezTo>
                    <a:cubicBezTo>
                      <a:pt x="177" y="144"/>
                      <a:pt x="177" y="144"/>
                      <a:pt x="177" y="144"/>
                    </a:cubicBezTo>
                    <a:cubicBezTo>
                      <a:pt x="175" y="198"/>
                      <a:pt x="144" y="226"/>
                      <a:pt x="85" y="228"/>
                    </a:cubicBezTo>
                    <a:cubicBezTo>
                      <a:pt x="31" y="226"/>
                      <a:pt x="2" y="200"/>
                      <a:pt x="0" y="14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30" y="141"/>
                      <a:pt x="30" y="141"/>
                      <a:pt x="30" y="141"/>
                    </a:cubicBezTo>
                    <a:cubicBezTo>
                      <a:pt x="31" y="182"/>
                      <a:pt x="50" y="202"/>
                      <a:pt x="87" y="203"/>
                    </a:cubicBezTo>
                    <a:cubicBezTo>
                      <a:pt x="127" y="202"/>
                      <a:pt x="147" y="182"/>
                      <a:pt x="147" y="141"/>
                    </a:cubicBezTo>
                    <a:lnTo>
                      <a:pt x="14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ïṧľïḋé">
                <a:extLst>
                  <a:ext uri="{FF2B5EF4-FFF2-40B4-BE49-F238E27FC236}">
                    <a16:creationId xmlns:a16="http://schemas.microsoft.com/office/drawing/2014/main" id="{4E712710-AF9C-4582-8970-E1AF9A2332C5}"/>
                  </a:ext>
                </a:extLst>
              </p:cNvPr>
              <p:cNvSpPr/>
              <p:nvPr/>
            </p:nvSpPr>
            <p:spPr bwMode="auto">
              <a:xfrm>
                <a:off x="10469280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8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9" y="38"/>
                      <a:pt x="97" y="24"/>
                      <a:pt x="71" y="26"/>
                    </a:cubicBezTo>
                    <a:cubicBezTo>
                      <a:pt x="44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8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ïṧ1ïḓe">
                <a:extLst>
                  <a:ext uri="{FF2B5EF4-FFF2-40B4-BE49-F238E27FC236}">
                    <a16:creationId xmlns:a16="http://schemas.microsoft.com/office/drawing/2014/main" id="{63EE038E-A4BA-4F61-9361-FEA530A9F452}"/>
                  </a:ext>
                </a:extLst>
              </p:cNvPr>
              <p:cNvSpPr/>
              <p:nvPr/>
            </p:nvSpPr>
            <p:spPr bwMode="auto">
              <a:xfrm>
                <a:off x="10505763" y="721607"/>
                <a:ext cx="5452" cy="46547"/>
              </a:xfrm>
              <a:custGeom>
                <a:avLst/>
                <a:gdLst>
                  <a:gd name="T0" fmla="*/ 13 w 13"/>
                  <a:gd name="T1" fmla="*/ 30 h 111"/>
                  <a:gd name="T2" fmla="*/ 13 w 13"/>
                  <a:gd name="T3" fmla="*/ 111 h 111"/>
                  <a:gd name="T4" fmla="*/ 0 w 13"/>
                  <a:gd name="T5" fmla="*/ 111 h 111"/>
                  <a:gd name="T6" fmla="*/ 0 w 13"/>
                  <a:gd name="T7" fmla="*/ 30 h 111"/>
                  <a:gd name="T8" fmla="*/ 13 w 13"/>
                  <a:gd name="T9" fmla="*/ 30 h 111"/>
                  <a:gd name="T10" fmla="*/ 13 w 13"/>
                  <a:gd name="T11" fmla="*/ 30 h 111"/>
                  <a:gd name="T12" fmla="*/ 13 w 13"/>
                  <a:gd name="T13" fmla="*/ 15 h 111"/>
                  <a:gd name="T14" fmla="*/ 0 w 13"/>
                  <a:gd name="T15" fmla="*/ 15 h 111"/>
                  <a:gd name="T16" fmla="*/ 0 w 13"/>
                  <a:gd name="T17" fmla="*/ 0 h 111"/>
                  <a:gd name="T18" fmla="*/ 13 w 13"/>
                  <a:gd name="T19" fmla="*/ 0 h 111"/>
                  <a:gd name="T20" fmla="*/ 13 w 13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" h="111">
                    <a:moveTo>
                      <a:pt x="13" y="30"/>
                    </a:moveTo>
                    <a:lnTo>
                      <a:pt x="13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3" y="30"/>
                    </a:lnTo>
                    <a:lnTo>
                      <a:pt x="13" y="30"/>
                    </a:lnTo>
                    <a:close/>
                    <a:moveTo>
                      <a:pt x="13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3" y="0"/>
                    </a:lnTo>
                    <a:lnTo>
                      <a:pt x="1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îśľîḋé">
                <a:extLst>
                  <a:ext uri="{FF2B5EF4-FFF2-40B4-BE49-F238E27FC236}">
                    <a16:creationId xmlns:a16="http://schemas.microsoft.com/office/drawing/2014/main" id="{AF8D45F1-676B-4A01-99BD-8D51D2BAF3D6}"/>
                  </a:ext>
                </a:extLst>
              </p:cNvPr>
              <p:cNvSpPr/>
              <p:nvPr/>
            </p:nvSpPr>
            <p:spPr bwMode="auto">
              <a:xfrm>
                <a:off x="10515827" y="734187"/>
                <a:ext cx="31451" cy="33967"/>
              </a:xfrm>
              <a:custGeom>
                <a:avLst/>
                <a:gdLst>
                  <a:gd name="T0" fmla="*/ 37 w 75"/>
                  <a:gd name="T1" fmla="*/ 66 h 81"/>
                  <a:gd name="T2" fmla="*/ 60 w 75"/>
                  <a:gd name="T3" fmla="*/ 0 h 81"/>
                  <a:gd name="T4" fmla="*/ 75 w 75"/>
                  <a:gd name="T5" fmla="*/ 0 h 81"/>
                  <a:gd name="T6" fmla="*/ 44 w 75"/>
                  <a:gd name="T7" fmla="*/ 81 h 81"/>
                  <a:gd name="T8" fmla="*/ 30 w 75"/>
                  <a:gd name="T9" fmla="*/ 81 h 81"/>
                  <a:gd name="T10" fmla="*/ 0 w 75"/>
                  <a:gd name="T11" fmla="*/ 0 h 81"/>
                  <a:gd name="T12" fmla="*/ 16 w 75"/>
                  <a:gd name="T13" fmla="*/ 0 h 81"/>
                  <a:gd name="T14" fmla="*/ 36 w 75"/>
                  <a:gd name="T15" fmla="*/ 66 h 81"/>
                  <a:gd name="T16" fmla="*/ 37 w 75"/>
                  <a:gd name="T17" fmla="*/ 66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5" h="81">
                    <a:moveTo>
                      <a:pt x="37" y="66"/>
                    </a:moveTo>
                    <a:lnTo>
                      <a:pt x="60" y="0"/>
                    </a:lnTo>
                    <a:lnTo>
                      <a:pt x="75" y="0"/>
                    </a:lnTo>
                    <a:lnTo>
                      <a:pt x="44" y="81"/>
                    </a:lnTo>
                    <a:lnTo>
                      <a:pt x="30" y="81"/>
                    </a:lnTo>
                    <a:lnTo>
                      <a:pt x="0" y="0"/>
                    </a:lnTo>
                    <a:lnTo>
                      <a:pt x="16" y="0"/>
                    </a:lnTo>
                    <a:lnTo>
                      <a:pt x="36" y="66"/>
                    </a:lnTo>
                    <a:lnTo>
                      <a:pt x="37" y="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iṧḷïdè">
                <a:extLst>
                  <a:ext uri="{FF2B5EF4-FFF2-40B4-BE49-F238E27FC236}">
                    <a16:creationId xmlns:a16="http://schemas.microsoft.com/office/drawing/2014/main" id="{E1C4D69B-FBB4-47D2-BD03-AC7C1444A26A}"/>
                  </a:ext>
                </a:extLst>
              </p:cNvPr>
              <p:cNvSpPr/>
              <p:nvPr/>
            </p:nvSpPr>
            <p:spPr bwMode="auto">
              <a:xfrm>
                <a:off x="10550213" y="732929"/>
                <a:ext cx="31032" cy="35644"/>
              </a:xfrm>
              <a:custGeom>
                <a:avLst/>
                <a:gdLst>
                  <a:gd name="T0" fmla="*/ 121 w 150"/>
                  <a:gd name="T1" fmla="*/ 118 h 171"/>
                  <a:gd name="T2" fmla="*/ 148 w 150"/>
                  <a:gd name="T3" fmla="*/ 118 h 171"/>
                  <a:gd name="T4" fmla="*/ 118 w 150"/>
                  <a:gd name="T5" fmla="*/ 163 h 171"/>
                  <a:gd name="T6" fmla="*/ 74 w 150"/>
                  <a:gd name="T7" fmla="*/ 171 h 171"/>
                  <a:gd name="T8" fmla="*/ 0 w 150"/>
                  <a:gd name="T9" fmla="*/ 92 h 171"/>
                  <a:gd name="T10" fmla="*/ 79 w 150"/>
                  <a:gd name="T11" fmla="*/ 0 h 171"/>
                  <a:gd name="T12" fmla="*/ 150 w 150"/>
                  <a:gd name="T13" fmla="*/ 97 h 171"/>
                  <a:gd name="T14" fmla="*/ 30 w 150"/>
                  <a:gd name="T15" fmla="*/ 97 h 171"/>
                  <a:gd name="T16" fmla="*/ 78 w 150"/>
                  <a:gd name="T17" fmla="*/ 151 h 171"/>
                  <a:gd name="T18" fmla="*/ 121 w 150"/>
                  <a:gd name="T19" fmla="*/ 118 h 171"/>
                  <a:gd name="T20" fmla="*/ 30 w 150"/>
                  <a:gd name="T21" fmla="*/ 75 h 171"/>
                  <a:gd name="T22" fmla="*/ 122 w 150"/>
                  <a:gd name="T23" fmla="*/ 75 h 171"/>
                  <a:gd name="T24" fmla="*/ 75 w 150"/>
                  <a:gd name="T25" fmla="*/ 26 h 171"/>
                  <a:gd name="T26" fmla="*/ 30 w 150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50" h="171">
                    <a:moveTo>
                      <a:pt x="121" y="118"/>
                    </a:moveTo>
                    <a:cubicBezTo>
                      <a:pt x="148" y="118"/>
                      <a:pt x="148" y="118"/>
                      <a:pt x="148" y="118"/>
                    </a:cubicBezTo>
                    <a:cubicBezTo>
                      <a:pt x="144" y="136"/>
                      <a:pt x="134" y="151"/>
                      <a:pt x="118" y="163"/>
                    </a:cubicBezTo>
                    <a:cubicBezTo>
                      <a:pt x="109" y="169"/>
                      <a:pt x="94" y="171"/>
                      <a:pt x="74" y="171"/>
                    </a:cubicBezTo>
                    <a:cubicBezTo>
                      <a:pt x="27" y="170"/>
                      <a:pt x="3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25" y="1"/>
                      <a:pt x="149" y="33"/>
                      <a:pt x="150" y="97"/>
                    </a:cubicBezTo>
                    <a:cubicBezTo>
                      <a:pt x="30" y="97"/>
                      <a:pt x="30" y="97"/>
                      <a:pt x="30" y="97"/>
                    </a:cubicBezTo>
                    <a:cubicBezTo>
                      <a:pt x="30" y="133"/>
                      <a:pt x="46" y="151"/>
                      <a:pt x="78" y="151"/>
                    </a:cubicBezTo>
                    <a:cubicBezTo>
                      <a:pt x="101" y="149"/>
                      <a:pt x="115" y="138"/>
                      <a:pt x="121" y="118"/>
                    </a:cubicBezTo>
                    <a:close/>
                    <a:moveTo>
                      <a:pt x="30" y="75"/>
                    </a:moveTo>
                    <a:cubicBezTo>
                      <a:pt x="122" y="75"/>
                      <a:pt x="122" y="75"/>
                      <a:pt x="122" y="75"/>
                    </a:cubicBezTo>
                    <a:cubicBezTo>
                      <a:pt x="119" y="42"/>
                      <a:pt x="104" y="26"/>
                      <a:pt x="75" y="26"/>
                    </a:cubicBezTo>
                    <a:cubicBezTo>
                      <a:pt x="48" y="28"/>
                      <a:pt x="33" y="44"/>
                      <a:pt x="30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ṩḷîḓe">
                <a:extLst>
                  <a:ext uri="{FF2B5EF4-FFF2-40B4-BE49-F238E27FC236}">
                    <a16:creationId xmlns:a16="http://schemas.microsoft.com/office/drawing/2014/main" id="{78E96D5D-3221-43D0-A0D6-3607C2926725}"/>
                  </a:ext>
                </a:extLst>
              </p:cNvPr>
              <p:cNvSpPr/>
              <p:nvPr/>
            </p:nvSpPr>
            <p:spPr bwMode="auto">
              <a:xfrm>
                <a:off x="10588793" y="732929"/>
                <a:ext cx="16774" cy="35225"/>
              </a:xfrm>
              <a:custGeom>
                <a:avLst/>
                <a:gdLst>
                  <a:gd name="T0" fmla="*/ 29 w 81"/>
                  <a:gd name="T1" fmla="*/ 73 h 169"/>
                  <a:gd name="T2" fmla="*/ 29 w 81"/>
                  <a:gd name="T3" fmla="*/ 169 h 169"/>
                  <a:gd name="T4" fmla="*/ 0 w 81"/>
                  <a:gd name="T5" fmla="*/ 169 h 169"/>
                  <a:gd name="T6" fmla="*/ 0 w 81"/>
                  <a:gd name="T7" fmla="*/ 5 h 169"/>
                  <a:gd name="T8" fmla="*/ 27 w 81"/>
                  <a:gd name="T9" fmla="*/ 5 h 169"/>
                  <a:gd name="T10" fmla="*/ 27 w 81"/>
                  <a:gd name="T11" fmla="*/ 33 h 169"/>
                  <a:gd name="T12" fmla="*/ 74 w 81"/>
                  <a:gd name="T13" fmla="*/ 0 h 169"/>
                  <a:gd name="T14" fmla="*/ 79 w 81"/>
                  <a:gd name="T15" fmla="*/ 1 h 169"/>
                  <a:gd name="T16" fmla="*/ 81 w 81"/>
                  <a:gd name="T17" fmla="*/ 1 h 169"/>
                  <a:gd name="T18" fmla="*/ 81 w 81"/>
                  <a:gd name="T19" fmla="*/ 31 h 169"/>
                  <a:gd name="T20" fmla="*/ 70 w 81"/>
                  <a:gd name="T21" fmla="*/ 31 h 169"/>
                  <a:gd name="T22" fmla="*/ 29 w 81"/>
                  <a:gd name="T23" fmla="*/ 7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" h="169">
                    <a:moveTo>
                      <a:pt x="29" y="73"/>
                    </a:moveTo>
                    <a:cubicBezTo>
                      <a:pt x="29" y="169"/>
                      <a:pt x="29" y="169"/>
                      <a:pt x="29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33"/>
                      <a:pt x="27" y="33"/>
                      <a:pt x="27" y="33"/>
                    </a:cubicBezTo>
                    <a:cubicBezTo>
                      <a:pt x="40" y="11"/>
                      <a:pt x="55" y="0"/>
                      <a:pt x="74" y="0"/>
                    </a:cubicBezTo>
                    <a:cubicBezTo>
                      <a:pt x="76" y="0"/>
                      <a:pt x="77" y="0"/>
                      <a:pt x="79" y="1"/>
                    </a:cubicBezTo>
                    <a:cubicBezTo>
                      <a:pt x="80" y="1"/>
                      <a:pt x="81" y="1"/>
                      <a:pt x="81" y="1"/>
                    </a:cubicBezTo>
                    <a:cubicBezTo>
                      <a:pt x="81" y="31"/>
                      <a:pt x="81" y="31"/>
                      <a:pt x="81" y="31"/>
                    </a:cubicBezTo>
                    <a:cubicBezTo>
                      <a:pt x="70" y="31"/>
                      <a:pt x="70" y="31"/>
                      <a:pt x="70" y="31"/>
                    </a:cubicBezTo>
                    <a:cubicBezTo>
                      <a:pt x="44" y="32"/>
                      <a:pt x="30" y="46"/>
                      <a:pt x="29" y="7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is1idé">
                <a:extLst>
                  <a:ext uri="{FF2B5EF4-FFF2-40B4-BE49-F238E27FC236}">
                    <a16:creationId xmlns:a16="http://schemas.microsoft.com/office/drawing/2014/main" id="{0ED3107C-ACE6-4D50-ADC3-999027E96110}"/>
                  </a:ext>
                </a:extLst>
              </p:cNvPr>
              <p:cNvSpPr/>
              <p:nvPr/>
            </p:nvSpPr>
            <p:spPr bwMode="auto">
              <a:xfrm>
                <a:off x="10607244" y="732929"/>
                <a:ext cx="28096" cy="35644"/>
              </a:xfrm>
              <a:custGeom>
                <a:avLst/>
                <a:gdLst>
                  <a:gd name="T0" fmla="*/ 130 w 136"/>
                  <a:gd name="T1" fmla="*/ 53 h 171"/>
                  <a:gd name="T2" fmla="*/ 103 w 136"/>
                  <a:gd name="T3" fmla="*/ 53 h 171"/>
                  <a:gd name="T4" fmla="*/ 64 w 136"/>
                  <a:gd name="T5" fmla="*/ 24 h 171"/>
                  <a:gd name="T6" fmla="*/ 32 w 136"/>
                  <a:gd name="T7" fmla="*/ 48 h 171"/>
                  <a:gd name="T8" fmla="*/ 61 w 136"/>
                  <a:gd name="T9" fmla="*/ 70 h 171"/>
                  <a:gd name="T10" fmla="*/ 89 w 136"/>
                  <a:gd name="T11" fmla="*/ 76 h 171"/>
                  <a:gd name="T12" fmla="*/ 135 w 136"/>
                  <a:gd name="T13" fmla="*/ 120 h 171"/>
                  <a:gd name="T14" fmla="*/ 71 w 136"/>
                  <a:gd name="T15" fmla="*/ 171 h 171"/>
                  <a:gd name="T16" fmla="*/ 0 w 136"/>
                  <a:gd name="T17" fmla="*/ 116 h 171"/>
                  <a:gd name="T18" fmla="*/ 26 w 136"/>
                  <a:gd name="T19" fmla="*/ 116 h 171"/>
                  <a:gd name="T20" fmla="*/ 71 w 136"/>
                  <a:gd name="T21" fmla="*/ 151 h 171"/>
                  <a:gd name="T22" fmla="*/ 108 w 136"/>
                  <a:gd name="T23" fmla="*/ 124 h 171"/>
                  <a:gd name="T24" fmla="*/ 76 w 136"/>
                  <a:gd name="T25" fmla="*/ 100 h 171"/>
                  <a:gd name="T26" fmla="*/ 43 w 136"/>
                  <a:gd name="T27" fmla="*/ 93 h 171"/>
                  <a:gd name="T28" fmla="*/ 5 w 136"/>
                  <a:gd name="T29" fmla="*/ 54 h 171"/>
                  <a:gd name="T30" fmla="*/ 67 w 136"/>
                  <a:gd name="T31" fmla="*/ 0 h 171"/>
                  <a:gd name="T32" fmla="*/ 130 w 136"/>
                  <a:gd name="T33" fmla="*/ 5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6" h="171">
                    <a:moveTo>
                      <a:pt x="130" y="53"/>
                    </a:moveTo>
                    <a:cubicBezTo>
                      <a:pt x="103" y="53"/>
                      <a:pt x="103" y="53"/>
                      <a:pt x="103" y="53"/>
                    </a:cubicBezTo>
                    <a:cubicBezTo>
                      <a:pt x="103" y="34"/>
                      <a:pt x="90" y="24"/>
                      <a:pt x="64" y="24"/>
                    </a:cubicBezTo>
                    <a:cubicBezTo>
                      <a:pt x="43" y="25"/>
                      <a:pt x="33" y="33"/>
                      <a:pt x="32" y="48"/>
                    </a:cubicBezTo>
                    <a:cubicBezTo>
                      <a:pt x="30" y="58"/>
                      <a:pt x="40" y="66"/>
                      <a:pt x="61" y="70"/>
                    </a:cubicBezTo>
                    <a:cubicBezTo>
                      <a:pt x="89" y="76"/>
                      <a:pt x="89" y="76"/>
                      <a:pt x="89" y="76"/>
                    </a:cubicBezTo>
                    <a:cubicBezTo>
                      <a:pt x="120" y="83"/>
                      <a:pt x="136" y="98"/>
                      <a:pt x="135" y="120"/>
                    </a:cubicBezTo>
                    <a:cubicBezTo>
                      <a:pt x="133" y="153"/>
                      <a:pt x="112" y="170"/>
                      <a:pt x="71" y="171"/>
                    </a:cubicBezTo>
                    <a:cubicBezTo>
                      <a:pt x="24" y="171"/>
                      <a:pt x="1" y="153"/>
                      <a:pt x="0" y="116"/>
                    </a:cubicBezTo>
                    <a:cubicBezTo>
                      <a:pt x="26" y="116"/>
                      <a:pt x="26" y="116"/>
                      <a:pt x="26" y="116"/>
                    </a:cubicBezTo>
                    <a:cubicBezTo>
                      <a:pt x="27" y="139"/>
                      <a:pt x="42" y="151"/>
                      <a:pt x="71" y="151"/>
                    </a:cubicBezTo>
                    <a:cubicBezTo>
                      <a:pt x="95" y="150"/>
                      <a:pt x="107" y="141"/>
                      <a:pt x="108" y="124"/>
                    </a:cubicBezTo>
                    <a:cubicBezTo>
                      <a:pt x="109" y="114"/>
                      <a:pt x="99" y="106"/>
                      <a:pt x="76" y="100"/>
                    </a:cubicBezTo>
                    <a:cubicBezTo>
                      <a:pt x="43" y="93"/>
                      <a:pt x="43" y="93"/>
                      <a:pt x="43" y="93"/>
                    </a:cubicBezTo>
                    <a:cubicBezTo>
                      <a:pt x="18" y="87"/>
                      <a:pt x="5" y="73"/>
                      <a:pt x="5" y="54"/>
                    </a:cubicBezTo>
                    <a:cubicBezTo>
                      <a:pt x="7" y="20"/>
                      <a:pt x="27" y="2"/>
                      <a:pt x="67" y="0"/>
                    </a:cubicBezTo>
                    <a:cubicBezTo>
                      <a:pt x="107" y="1"/>
                      <a:pt x="127" y="18"/>
                      <a:pt x="130" y="5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9" name="iśľîḋe">
                <a:extLst>
                  <a:ext uri="{FF2B5EF4-FFF2-40B4-BE49-F238E27FC236}">
                    <a16:creationId xmlns:a16="http://schemas.microsoft.com/office/drawing/2014/main" id="{D435AD35-6A0D-4345-9415-FF0776BFD61A}"/>
                  </a:ext>
                </a:extLst>
              </p:cNvPr>
              <p:cNvSpPr/>
              <p:nvPr/>
            </p:nvSpPr>
            <p:spPr bwMode="auto">
              <a:xfrm>
                <a:off x="1064205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0" name="îṩḻíḍé">
                <a:extLst>
                  <a:ext uri="{FF2B5EF4-FFF2-40B4-BE49-F238E27FC236}">
                    <a16:creationId xmlns:a16="http://schemas.microsoft.com/office/drawing/2014/main" id="{0625285B-8E29-429A-A983-E9F5167DDF09}"/>
                  </a:ext>
                </a:extLst>
              </p:cNvPr>
              <p:cNvSpPr/>
              <p:nvPr/>
            </p:nvSpPr>
            <p:spPr bwMode="auto">
              <a:xfrm>
                <a:off x="10652953" y="724542"/>
                <a:ext cx="15935" cy="43612"/>
              </a:xfrm>
              <a:custGeom>
                <a:avLst/>
                <a:gdLst>
                  <a:gd name="T0" fmla="*/ 76 w 76"/>
                  <a:gd name="T1" fmla="*/ 69 h 210"/>
                  <a:gd name="T2" fmla="*/ 49 w 76"/>
                  <a:gd name="T3" fmla="*/ 69 h 210"/>
                  <a:gd name="T4" fmla="*/ 49 w 76"/>
                  <a:gd name="T5" fmla="*/ 176 h 210"/>
                  <a:gd name="T6" fmla="*/ 65 w 76"/>
                  <a:gd name="T7" fmla="*/ 189 h 210"/>
                  <a:gd name="T8" fmla="*/ 76 w 76"/>
                  <a:gd name="T9" fmla="*/ 189 h 210"/>
                  <a:gd name="T10" fmla="*/ 76 w 76"/>
                  <a:gd name="T11" fmla="*/ 210 h 210"/>
                  <a:gd name="T12" fmla="*/ 58 w 76"/>
                  <a:gd name="T13" fmla="*/ 210 h 210"/>
                  <a:gd name="T14" fmla="*/ 55 w 76"/>
                  <a:gd name="T15" fmla="*/ 210 h 210"/>
                  <a:gd name="T16" fmla="*/ 20 w 76"/>
                  <a:gd name="T17" fmla="*/ 178 h 210"/>
                  <a:gd name="T18" fmla="*/ 20 w 76"/>
                  <a:gd name="T19" fmla="*/ 69 h 210"/>
                  <a:gd name="T20" fmla="*/ 0 w 76"/>
                  <a:gd name="T21" fmla="*/ 69 h 210"/>
                  <a:gd name="T22" fmla="*/ 0 w 76"/>
                  <a:gd name="T23" fmla="*/ 46 h 210"/>
                  <a:gd name="T24" fmla="*/ 20 w 76"/>
                  <a:gd name="T25" fmla="*/ 46 h 210"/>
                  <a:gd name="T26" fmla="*/ 20 w 76"/>
                  <a:gd name="T27" fmla="*/ 0 h 210"/>
                  <a:gd name="T28" fmla="*/ 49 w 76"/>
                  <a:gd name="T29" fmla="*/ 0 h 210"/>
                  <a:gd name="T30" fmla="*/ 49 w 76"/>
                  <a:gd name="T31" fmla="*/ 46 h 210"/>
                  <a:gd name="T32" fmla="*/ 76 w 76"/>
                  <a:gd name="T33" fmla="*/ 46 h 210"/>
                  <a:gd name="T34" fmla="*/ 76 w 76"/>
                  <a:gd name="T35" fmla="*/ 69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76" h="210">
                    <a:moveTo>
                      <a:pt x="76" y="69"/>
                    </a:moveTo>
                    <a:cubicBezTo>
                      <a:pt x="49" y="69"/>
                      <a:pt x="49" y="69"/>
                      <a:pt x="49" y="69"/>
                    </a:cubicBezTo>
                    <a:cubicBezTo>
                      <a:pt x="49" y="176"/>
                      <a:pt x="49" y="176"/>
                      <a:pt x="49" y="176"/>
                    </a:cubicBezTo>
                    <a:cubicBezTo>
                      <a:pt x="49" y="185"/>
                      <a:pt x="54" y="189"/>
                      <a:pt x="65" y="189"/>
                    </a:cubicBezTo>
                    <a:cubicBezTo>
                      <a:pt x="76" y="189"/>
                      <a:pt x="76" y="189"/>
                      <a:pt x="76" y="189"/>
                    </a:cubicBezTo>
                    <a:cubicBezTo>
                      <a:pt x="76" y="210"/>
                      <a:pt x="76" y="210"/>
                      <a:pt x="76" y="210"/>
                    </a:cubicBezTo>
                    <a:cubicBezTo>
                      <a:pt x="71" y="210"/>
                      <a:pt x="65" y="210"/>
                      <a:pt x="58" y="210"/>
                    </a:cubicBezTo>
                    <a:cubicBezTo>
                      <a:pt x="57" y="210"/>
                      <a:pt x="56" y="210"/>
                      <a:pt x="55" y="210"/>
                    </a:cubicBezTo>
                    <a:cubicBezTo>
                      <a:pt x="31" y="210"/>
                      <a:pt x="20" y="199"/>
                      <a:pt x="20" y="178"/>
                    </a:cubicBezTo>
                    <a:cubicBezTo>
                      <a:pt x="20" y="69"/>
                      <a:pt x="20" y="69"/>
                      <a:pt x="2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20" y="46"/>
                      <a:pt x="20" y="46"/>
                      <a:pt x="20" y="46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49" y="46"/>
                      <a:pt x="49" y="46"/>
                      <a:pt x="49" y="46"/>
                    </a:cubicBezTo>
                    <a:cubicBezTo>
                      <a:pt x="76" y="46"/>
                      <a:pt x="76" y="46"/>
                      <a:pt x="76" y="46"/>
                    </a:cubicBezTo>
                    <a:lnTo>
                      <a:pt x="76" y="6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1" name="íS1íde">
                <a:extLst>
                  <a:ext uri="{FF2B5EF4-FFF2-40B4-BE49-F238E27FC236}">
                    <a16:creationId xmlns:a16="http://schemas.microsoft.com/office/drawing/2014/main" id="{0F0F95BD-1608-46EB-86C8-D8A8DF4945DD}"/>
                  </a:ext>
                </a:extLst>
              </p:cNvPr>
              <p:cNvSpPr/>
              <p:nvPr/>
            </p:nvSpPr>
            <p:spPr bwMode="auto">
              <a:xfrm>
                <a:off x="10670565" y="734187"/>
                <a:ext cx="31032" cy="47386"/>
              </a:xfrm>
              <a:custGeom>
                <a:avLst/>
                <a:gdLst>
                  <a:gd name="T0" fmla="*/ 76 w 150"/>
                  <a:gd name="T1" fmla="*/ 135 h 229"/>
                  <a:gd name="T2" fmla="*/ 119 w 150"/>
                  <a:gd name="T3" fmla="*/ 0 h 229"/>
                  <a:gd name="T4" fmla="*/ 150 w 150"/>
                  <a:gd name="T5" fmla="*/ 0 h 229"/>
                  <a:gd name="T6" fmla="*/ 133 w 150"/>
                  <a:gd name="T7" fmla="*/ 48 h 229"/>
                  <a:gd name="T8" fmla="*/ 91 w 150"/>
                  <a:gd name="T9" fmla="*/ 160 h 229"/>
                  <a:gd name="T10" fmla="*/ 62 w 150"/>
                  <a:gd name="T11" fmla="*/ 218 h 229"/>
                  <a:gd name="T12" fmla="*/ 26 w 150"/>
                  <a:gd name="T13" fmla="*/ 228 h 229"/>
                  <a:gd name="T14" fmla="*/ 15 w 150"/>
                  <a:gd name="T15" fmla="*/ 225 h 229"/>
                  <a:gd name="T16" fmla="*/ 15 w 150"/>
                  <a:gd name="T17" fmla="*/ 201 h 229"/>
                  <a:gd name="T18" fmla="*/ 18 w 150"/>
                  <a:gd name="T19" fmla="*/ 202 h 229"/>
                  <a:gd name="T20" fmla="*/ 31 w 150"/>
                  <a:gd name="T21" fmla="*/ 204 h 229"/>
                  <a:gd name="T22" fmla="*/ 60 w 150"/>
                  <a:gd name="T23" fmla="*/ 166 h 229"/>
                  <a:gd name="T24" fmla="*/ 0 w 150"/>
                  <a:gd name="T25" fmla="*/ 0 h 229"/>
                  <a:gd name="T26" fmla="*/ 31 w 150"/>
                  <a:gd name="T27" fmla="*/ 0 h 229"/>
                  <a:gd name="T28" fmla="*/ 75 w 150"/>
                  <a:gd name="T29" fmla="*/ 135 h 229"/>
                  <a:gd name="T30" fmla="*/ 76 w 150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50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50" y="0"/>
                      <a:pt x="150" y="0"/>
                      <a:pt x="150" y="0"/>
                    </a:cubicBezTo>
                    <a:cubicBezTo>
                      <a:pt x="146" y="10"/>
                      <a:pt x="140" y="26"/>
                      <a:pt x="133" y="48"/>
                    </a:cubicBezTo>
                    <a:cubicBezTo>
                      <a:pt x="115" y="97"/>
                      <a:pt x="101" y="135"/>
                      <a:pt x="91" y="160"/>
                    </a:cubicBezTo>
                    <a:cubicBezTo>
                      <a:pt x="77" y="195"/>
                      <a:pt x="67" y="214"/>
                      <a:pt x="62" y="218"/>
                    </a:cubicBezTo>
                    <a:cubicBezTo>
                      <a:pt x="56" y="225"/>
                      <a:pt x="44" y="229"/>
                      <a:pt x="26" y="228"/>
                    </a:cubicBezTo>
                    <a:cubicBezTo>
                      <a:pt x="23" y="228"/>
                      <a:pt x="19" y="227"/>
                      <a:pt x="15" y="225"/>
                    </a:cubicBezTo>
                    <a:cubicBezTo>
                      <a:pt x="15" y="201"/>
                      <a:pt x="15" y="201"/>
                      <a:pt x="15" y="201"/>
                    </a:cubicBezTo>
                    <a:cubicBezTo>
                      <a:pt x="16" y="201"/>
                      <a:pt x="17" y="201"/>
                      <a:pt x="18" y="202"/>
                    </a:cubicBezTo>
                    <a:cubicBezTo>
                      <a:pt x="22" y="204"/>
                      <a:pt x="27" y="204"/>
                      <a:pt x="31" y="204"/>
                    </a:cubicBezTo>
                    <a:cubicBezTo>
                      <a:pt x="42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75" y="135"/>
                      <a:pt x="75" y="135"/>
                      <a:pt x="75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2" name="îsḷiḋê">
                <a:extLst>
                  <a:ext uri="{FF2B5EF4-FFF2-40B4-BE49-F238E27FC236}">
                    <a16:creationId xmlns:a16="http://schemas.microsoft.com/office/drawing/2014/main" id="{BB4BC201-820D-44EF-B3D4-D5B6E0085B09}"/>
                  </a:ext>
                </a:extLst>
              </p:cNvPr>
              <p:cNvSpPr/>
              <p:nvPr/>
            </p:nvSpPr>
            <p:spPr bwMode="auto">
              <a:xfrm>
                <a:off x="10722564" y="732929"/>
                <a:ext cx="31870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3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8" y="2"/>
                      <a:pt x="76" y="0"/>
                    </a:cubicBezTo>
                    <a:cubicBezTo>
                      <a:pt x="123" y="2"/>
                      <a:pt x="148" y="31"/>
                      <a:pt x="152" y="87"/>
                    </a:cubicBezTo>
                    <a:cubicBezTo>
                      <a:pt x="148" y="142"/>
                      <a:pt x="123" y="170"/>
                      <a:pt x="76" y="171"/>
                    </a:cubicBezTo>
                    <a:cubicBezTo>
                      <a:pt x="28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0" y="128"/>
                      <a:pt x="46" y="149"/>
                      <a:pt x="76" y="149"/>
                    </a:cubicBezTo>
                    <a:cubicBezTo>
                      <a:pt x="105" y="149"/>
                      <a:pt x="121" y="128"/>
                      <a:pt x="123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6" y="25"/>
                      <a:pt x="30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3" name="ïś1ïḓé">
                <a:extLst>
                  <a:ext uri="{FF2B5EF4-FFF2-40B4-BE49-F238E27FC236}">
                    <a16:creationId xmlns:a16="http://schemas.microsoft.com/office/drawing/2014/main" id="{5FDC32AB-4AB7-42B7-B11F-102DFF6B29C0}"/>
                  </a:ext>
                </a:extLst>
              </p:cNvPr>
              <p:cNvSpPr/>
              <p:nvPr/>
            </p:nvSpPr>
            <p:spPr bwMode="auto">
              <a:xfrm>
                <a:off x="10757370" y="720768"/>
                <a:ext cx="15935" cy="47386"/>
              </a:xfrm>
              <a:custGeom>
                <a:avLst/>
                <a:gdLst>
                  <a:gd name="T0" fmla="*/ 77 w 77"/>
                  <a:gd name="T1" fmla="*/ 87 h 228"/>
                  <a:gd name="T2" fmla="*/ 48 w 77"/>
                  <a:gd name="T3" fmla="*/ 87 h 228"/>
                  <a:gd name="T4" fmla="*/ 48 w 77"/>
                  <a:gd name="T5" fmla="*/ 228 h 228"/>
                  <a:gd name="T6" fmla="*/ 22 w 77"/>
                  <a:gd name="T7" fmla="*/ 228 h 228"/>
                  <a:gd name="T8" fmla="*/ 22 w 77"/>
                  <a:gd name="T9" fmla="*/ 87 h 228"/>
                  <a:gd name="T10" fmla="*/ 0 w 77"/>
                  <a:gd name="T11" fmla="*/ 87 h 228"/>
                  <a:gd name="T12" fmla="*/ 0 w 77"/>
                  <a:gd name="T13" fmla="*/ 64 h 228"/>
                  <a:gd name="T14" fmla="*/ 22 w 77"/>
                  <a:gd name="T15" fmla="*/ 64 h 228"/>
                  <a:gd name="T16" fmla="*/ 22 w 77"/>
                  <a:gd name="T17" fmla="*/ 37 h 228"/>
                  <a:gd name="T18" fmla="*/ 63 w 77"/>
                  <a:gd name="T19" fmla="*/ 0 h 228"/>
                  <a:gd name="T20" fmla="*/ 77 w 77"/>
                  <a:gd name="T21" fmla="*/ 1 h 228"/>
                  <a:gd name="T22" fmla="*/ 77 w 77"/>
                  <a:gd name="T23" fmla="*/ 25 h 228"/>
                  <a:gd name="T24" fmla="*/ 64 w 77"/>
                  <a:gd name="T25" fmla="*/ 25 h 228"/>
                  <a:gd name="T26" fmla="*/ 48 w 77"/>
                  <a:gd name="T27" fmla="*/ 44 h 228"/>
                  <a:gd name="T28" fmla="*/ 48 w 77"/>
                  <a:gd name="T29" fmla="*/ 64 h 228"/>
                  <a:gd name="T30" fmla="*/ 77 w 77"/>
                  <a:gd name="T31" fmla="*/ 64 h 228"/>
                  <a:gd name="T32" fmla="*/ 77 w 77"/>
                  <a:gd name="T33" fmla="*/ 87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7" h="228">
                    <a:moveTo>
                      <a:pt x="77" y="87"/>
                    </a:moveTo>
                    <a:cubicBezTo>
                      <a:pt x="48" y="87"/>
                      <a:pt x="48" y="87"/>
                      <a:pt x="48" y="87"/>
                    </a:cubicBezTo>
                    <a:cubicBezTo>
                      <a:pt x="48" y="228"/>
                      <a:pt x="48" y="228"/>
                      <a:pt x="48" y="228"/>
                    </a:cubicBezTo>
                    <a:cubicBezTo>
                      <a:pt x="22" y="228"/>
                      <a:pt x="22" y="228"/>
                      <a:pt x="22" y="228"/>
                    </a:cubicBezTo>
                    <a:cubicBezTo>
                      <a:pt x="22" y="87"/>
                      <a:pt x="22" y="87"/>
                      <a:pt x="22" y="87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22" y="64"/>
                      <a:pt x="22" y="64"/>
                      <a:pt x="22" y="64"/>
                    </a:cubicBezTo>
                    <a:cubicBezTo>
                      <a:pt x="22" y="37"/>
                      <a:pt x="22" y="37"/>
                      <a:pt x="22" y="37"/>
                    </a:cubicBezTo>
                    <a:cubicBezTo>
                      <a:pt x="22" y="12"/>
                      <a:pt x="35" y="0"/>
                      <a:pt x="63" y="0"/>
                    </a:cubicBezTo>
                    <a:cubicBezTo>
                      <a:pt x="68" y="0"/>
                      <a:pt x="73" y="0"/>
                      <a:pt x="77" y="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3" y="25"/>
                      <a:pt x="69" y="25"/>
                      <a:pt x="64" y="25"/>
                    </a:cubicBezTo>
                    <a:cubicBezTo>
                      <a:pt x="54" y="25"/>
                      <a:pt x="48" y="31"/>
                      <a:pt x="48" y="44"/>
                    </a:cubicBezTo>
                    <a:cubicBezTo>
                      <a:pt x="48" y="64"/>
                      <a:pt x="48" y="64"/>
                      <a:pt x="48" y="64"/>
                    </a:cubicBezTo>
                    <a:cubicBezTo>
                      <a:pt x="77" y="64"/>
                      <a:pt x="77" y="64"/>
                      <a:pt x="77" y="64"/>
                    </a:cubicBezTo>
                    <a:lnTo>
                      <a:pt x="77" y="8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4" name="iṥlïḑê">
                <a:extLst>
                  <a:ext uri="{FF2B5EF4-FFF2-40B4-BE49-F238E27FC236}">
                    <a16:creationId xmlns:a16="http://schemas.microsoft.com/office/drawing/2014/main" id="{C6600A15-9F1F-40DE-9F04-F0F31A9C57F7}"/>
                  </a:ext>
                </a:extLst>
              </p:cNvPr>
              <p:cNvSpPr/>
              <p:nvPr/>
            </p:nvSpPr>
            <p:spPr bwMode="auto">
              <a:xfrm>
                <a:off x="10795530" y="720349"/>
                <a:ext cx="36902" cy="48644"/>
              </a:xfrm>
              <a:custGeom>
                <a:avLst/>
                <a:gdLst>
                  <a:gd name="T0" fmla="*/ 173 w 179"/>
                  <a:gd name="T1" fmla="*/ 71 h 234"/>
                  <a:gd name="T2" fmla="*/ 145 w 179"/>
                  <a:gd name="T3" fmla="*/ 71 h 234"/>
                  <a:gd name="T4" fmla="*/ 89 w 179"/>
                  <a:gd name="T5" fmla="*/ 25 h 234"/>
                  <a:gd name="T6" fmla="*/ 38 w 179"/>
                  <a:gd name="T7" fmla="*/ 65 h 234"/>
                  <a:gd name="T8" fmla="*/ 65 w 179"/>
                  <a:gd name="T9" fmla="*/ 93 h 234"/>
                  <a:gd name="T10" fmla="*/ 129 w 179"/>
                  <a:gd name="T11" fmla="*/ 107 h 234"/>
                  <a:gd name="T12" fmla="*/ 179 w 179"/>
                  <a:gd name="T13" fmla="*/ 169 h 234"/>
                  <a:gd name="T14" fmla="*/ 91 w 179"/>
                  <a:gd name="T15" fmla="*/ 234 h 234"/>
                  <a:gd name="T16" fmla="*/ 24 w 179"/>
                  <a:gd name="T17" fmla="*/ 214 h 234"/>
                  <a:gd name="T18" fmla="*/ 0 w 179"/>
                  <a:gd name="T19" fmla="*/ 158 h 234"/>
                  <a:gd name="T20" fmla="*/ 30 w 179"/>
                  <a:gd name="T21" fmla="*/ 158 h 234"/>
                  <a:gd name="T22" fmla="*/ 91 w 179"/>
                  <a:gd name="T23" fmla="*/ 210 h 234"/>
                  <a:gd name="T24" fmla="*/ 151 w 179"/>
                  <a:gd name="T25" fmla="*/ 172 h 234"/>
                  <a:gd name="T26" fmla="*/ 102 w 179"/>
                  <a:gd name="T27" fmla="*/ 132 h 234"/>
                  <a:gd name="T28" fmla="*/ 55 w 179"/>
                  <a:gd name="T29" fmla="*/ 122 h 234"/>
                  <a:gd name="T30" fmla="*/ 8 w 179"/>
                  <a:gd name="T31" fmla="*/ 68 h 234"/>
                  <a:gd name="T32" fmla="*/ 86 w 179"/>
                  <a:gd name="T33" fmla="*/ 0 h 234"/>
                  <a:gd name="T34" fmla="*/ 173 w 179"/>
                  <a:gd name="T35" fmla="*/ 7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79" h="234">
                    <a:moveTo>
                      <a:pt x="173" y="71"/>
                    </a:moveTo>
                    <a:cubicBezTo>
                      <a:pt x="145" y="71"/>
                      <a:pt x="145" y="71"/>
                      <a:pt x="145" y="71"/>
                    </a:cubicBezTo>
                    <a:cubicBezTo>
                      <a:pt x="143" y="42"/>
                      <a:pt x="124" y="27"/>
                      <a:pt x="89" y="25"/>
                    </a:cubicBezTo>
                    <a:cubicBezTo>
                      <a:pt x="55" y="26"/>
                      <a:pt x="38" y="39"/>
                      <a:pt x="38" y="65"/>
                    </a:cubicBezTo>
                    <a:cubicBezTo>
                      <a:pt x="38" y="81"/>
                      <a:pt x="47" y="90"/>
                      <a:pt x="65" y="93"/>
                    </a:cubicBezTo>
                    <a:cubicBezTo>
                      <a:pt x="129" y="107"/>
                      <a:pt x="129" y="107"/>
                      <a:pt x="129" y="107"/>
                    </a:cubicBezTo>
                    <a:cubicBezTo>
                      <a:pt x="162" y="116"/>
                      <a:pt x="179" y="136"/>
                      <a:pt x="179" y="169"/>
                    </a:cubicBezTo>
                    <a:cubicBezTo>
                      <a:pt x="178" y="210"/>
                      <a:pt x="149" y="232"/>
                      <a:pt x="91" y="234"/>
                    </a:cubicBezTo>
                    <a:cubicBezTo>
                      <a:pt x="59" y="234"/>
                      <a:pt x="37" y="227"/>
                      <a:pt x="24" y="214"/>
                    </a:cubicBezTo>
                    <a:cubicBezTo>
                      <a:pt x="7" y="202"/>
                      <a:pt x="0" y="183"/>
                      <a:pt x="0" y="158"/>
                    </a:cubicBezTo>
                    <a:cubicBezTo>
                      <a:pt x="30" y="158"/>
                      <a:pt x="30" y="158"/>
                      <a:pt x="30" y="158"/>
                    </a:cubicBezTo>
                    <a:cubicBezTo>
                      <a:pt x="31" y="192"/>
                      <a:pt x="51" y="210"/>
                      <a:pt x="91" y="210"/>
                    </a:cubicBezTo>
                    <a:cubicBezTo>
                      <a:pt x="130" y="210"/>
                      <a:pt x="150" y="197"/>
                      <a:pt x="151" y="172"/>
                    </a:cubicBezTo>
                    <a:cubicBezTo>
                      <a:pt x="154" y="152"/>
                      <a:pt x="138" y="139"/>
                      <a:pt x="102" y="132"/>
                    </a:cubicBezTo>
                    <a:cubicBezTo>
                      <a:pt x="55" y="122"/>
                      <a:pt x="55" y="122"/>
                      <a:pt x="55" y="122"/>
                    </a:cubicBezTo>
                    <a:cubicBezTo>
                      <a:pt x="24" y="113"/>
                      <a:pt x="8" y="95"/>
                      <a:pt x="8" y="68"/>
                    </a:cubicBezTo>
                    <a:cubicBezTo>
                      <a:pt x="10" y="24"/>
                      <a:pt x="36" y="1"/>
                      <a:pt x="86" y="0"/>
                    </a:cubicBezTo>
                    <a:cubicBezTo>
                      <a:pt x="142" y="0"/>
                      <a:pt x="171" y="23"/>
                      <a:pt x="173" y="7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5" name="iṩļîḋé">
                <a:extLst>
                  <a:ext uri="{FF2B5EF4-FFF2-40B4-BE49-F238E27FC236}">
                    <a16:creationId xmlns:a16="http://schemas.microsoft.com/office/drawing/2014/main" id="{974F8C08-F987-4D49-8EB1-A06FE29DB83D}"/>
                  </a:ext>
                </a:extLst>
              </p:cNvPr>
              <p:cNvSpPr/>
              <p:nvPr/>
            </p:nvSpPr>
            <p:spPr bwMode="auto">
              <a:xfrm>
                <a:off x="10837884" y="732929"/>
                <a:ext cx="28515" cy="35644"/>
              </a:xfrm>
              <a:custGeom>
                <a:avLst/>
                <a:gdLst>
                  <a:gd name="T0" fmla="*/ 139 w 139"/>
                  <a:gd name="T1" fmla="*/ 61 h 171"/>
                  <a:gd name="T2" fmla="*/ 112 w 139"/>
                  <a:gd name="T3" fmla="*/ 61 h 171"/>
                  <a:gd name="T4" fmla="*/ 74 w 139"/>
                  <a:gd name="T5" fmla="*/ 26 h 171"/>
                  <a:gd name="T6" fmla="*/ 28 w 139"/>
                  <a:gd name="T7" fmla="*/ 87 h 171"/>
                  <a:gd name="T8" fmla="*/ 73 w 139"/>
                  <a:gd name="T9" fmla="*/ 151 h 171"/>
                  <a:gd name="T10" fmla="*/ 112 w 139"/>
                  <a:gd name="T11" fmla="*/ 111 h 171"/>
                  <a:gd name="T12" fmla="*/ 139 w 139"/>
                  <a:gd name="T13" fmla="*/ 111 h 171"/>
                  <a:gd name="T14" fmla="*/ 73 w 139"/>
                  <a:gd name="T15" fmla="*/ 171 h 171"/>
                  <a:gd name="T16" fmla="*/ 0 w 139"/>
                  <a:gd name="T17" fmla="*/ 92 h 171"/>
                  <a:gd name="T18" fmla="*/ 78 w 139"/>
                  <a:gd name="T19" fmla="*/ 0 h 171"/>
                  <a:gd name="T20" fmla="*/ 139 w 139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9" h="171">
                    <a:moveTo>
                      <a:pt x="139" y="61"/>
                    </a:moveTo>
                    <a:cubicBezTo>
                      <a:pt x="112" y="61"/>
                      <a:pt x="112" y="61"/>
                      <a:pt x="112" y="61"/>
                    </a:cubicBezTo>
                    <a:cubicBezTo>
                      <a:pt x="110" y="37"/>
                      <a:pt x="97" y="26"/>
                      <a:pt x="74" y="26"/>
                    </a:cubicBezTo>
                    <a:cubicBezTo>
                      <a:pt x="45" y="27"/>
                      <a:pt x="30" y="48"/>
                      <a:pt x="28" y="87"/>
                    </a:cubicBezTo>
                    <a:cubicBezTo>
                      <a:pt x="28" y="129"/>
                      <a:pt x="43" y="151"/>
                      <a:pt x="73" y="151"/>
                    </a:cubicBezTo>
                    <a:cubicBezTo>
                      <a:pt x="95" y="149"/>
                      <a:pt x="108" y="136"/>
                      <a:pt x="112" y="111"/>
                    </a:cubicBezTo>
                    <a:cubicBezTo>
                      <a:pt x="139" y="111"/>
                      <a:pt x="139" y="111"/>
                      <a:pt x="139" y="111"/>
                    </a:cubicBezTo>
                    <a:cubicBezTo>
                      <a:pt x="133" y="151"/>
                      <a:pt x="111" y="171"/>
                      <a:pt x="73" y="171"/>
                    </a:cubicBezTo>
                    <a:cubicBezTo>
                      <a:pt x="26" y="170"/>
                      <a:pt x="1" y="143"/>
                      <a:pt x="0" y="92"/>
                    </a:cubicBezTo>
                    <a:cubicBezTo>
                      <a:pt x="1" y="32"/>
                      <a:pt x="28" y="2"/>
                      <a:pt x="78" y="0"/>
                    </a:cubicBezTo>
                    <a:cubicBezTo>
                      <a:pt x="114" y="1"/>
                      <a:pt x="135" y="21"/>
                      <a:pt x="139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6" name="îs1iḋé">
                <a:extLst>
                  <a:ext uri="{FF2B5EF4-FFF2-40B4-BE49-F238E27FC236}">
                    <a16:creationId xmlns:a16="http://schemas.microsoft.com/office/drawing/2014/main" id="{0AC6DBD6-6442-4661-B146-8196CD63975C}"/>
                  </a:ext>
                </a:extLst>
              </p:cNvPr>
              <p:cNvSpPr/>
              <p:nvPr/>
            </p:nvSpPr>
            <p:spPr bwMode="auto">
              <a:xfrm>
                <a:off x="10872270" y="721607"/>
                <a:ext cx="5871" cy="46547"/>
              </a:xfrm>
              <a:custGeom>
                <a:avLst/>
                <a:gdLst>
                  <a:gd name="T0" fmla="*/ 14 w 14"/>
                  <a:gd name="T1" fmla="*/ 30 h 111"/>
                  <a:gd name="T2" fmla="*/ 14 w 14"/>
                  <a:gd name="T3" fmla="*/ 111 h 111"/>
                  <a:gd name="T4" fmla="*/ 0 w 14"/>
                  <a:gd name="T5" fmla="*/ 111 h 111"/>
                  <a:gd name="T6" fmla="*/ 0 w 14"/>
                  <a:gd name="T7" fmla="*/ 30 h 111"/>
                  <a:gd name="T8" fmla="*/ 14 w 14"/>
                  <a:gd name="T9" fmla="*/ 30 h 111"/>
                  <a:gd name="T10" fmla="*/ 14 w 14"/>
                  <a:gd name="T11" fmla="*/ 30 h 111"/>
                  <a:gd name="T12" fmla="*/ 14 w 14"/>
                  <a:gd name="T13" fmla="*/ 15 h 111"/>
                  <a:gd name="T14" fmla="*/ 0 w 14"/>
                  <a:gd name="T15" fmla="*/ 15 h 111"/>
                  <a:gd name="T16" fmla="*/ 0 w 14"/>
                  <a:gd name="T17" fmla="*/ 0 h 111"/>
                  <a:gd name="T18" fmla="*/ 14 w 14"/>
                  <a:gd name="T19" fmla="*/ 0 h 111"/>
                  <a:gd name="T20" fmla="*/ 14 w 14"/>
                  <a:gd name="T21" fmla="*/ 1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" h="111">
                    <a:moveTo>
                      <a:pt x="14" y="30"/>
                    </a:moveTo>
                    <a:lnTo>
                      <a:pt x="14" y="111"/>
                    </a:lnTo>
                    <a:lnTo>
                      <a:pt x="0" y="111"/>
                    </a:lnTo>
                    <a:lnTo>
                      <a:pt x="0" y="30"/>
                    </a:lnTo>
                    <a:lnTo>
                      <a:pt x="14" y="30"/>
                    </a:lnTo>
                    <a:lnTo>
                      <a:pt x="14" y="30"/>
                    </a:lnTo>
                    <a:close/>
                    <a:moveTo>
                      <a:pt x="14" y="15"/>
                    </a:moveTo>
                    <a:lnTo>
                      <a:pt x="0" y="15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7" name="iṣ1ïḑê">
                <a:extLst>
                  <a:ext uri="{FF2B5EF4-FFF2-40B4-BE49-F238E27FC236}">
                    <a16:creationId xmlns:a16="http://schemas.microsoft.com/office/drawing/2014/main" id="{73A6C8BA-8AD9-4540-AA9F-231B74DC0777}"/>
                  </a:ext>
                </a:extLst>
              </p:cNvPr>
              <p:cNvSpPr/>
              <p:nvPr/>
            </p:nvSpPr>
            <p:spPr bwMode="auto">
              <a:xfrm>
                <a:off x="10884851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8" name="ïS1îḑê">
                <a:extLst>
                  <a:ext uri="{FF2B5EF4-FFF2-40B4-BE49-F238E27FC236}">
                    <a16:creationId xmlns:a16="http://schemas.microsoft.com/office/drawing/2014/main" id="{7C382480-41EF-4EF7-AB6E-4AED395C3EA3}"/>
                  </a:ext>
                </a:extLst>
              </p:cNvPr>
              <p:cNvSpPr/>
              <p:nvPr/>
            </p:nvSpPr>
            <p:spPr bwMode="auto">
              <a:xfrm>
                <a:off x="10922172" y="732929"/>
                <a:ext cx="28096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09" name="iŝḷíḍê">
                <a:extLst>
                  <a:ext uri="{FF2B5EF4-FFF2-40B4-BE49-F238E27FC236}">
                    <a16:creationId xmlns:a16="http://schemas.microsoft.com/office/drawing/2014/main" id="{7D332882-3E1E-4A5B-A428-00AFBD6D7343}"/>
                  </a:ext>
                </a:extLst>
              </p:cNvPr>
              <p:cNvSpPr/>
              <p:nvPr/>
            </p:nvSpPr>
            <p:spPr bwMode="auto">
              <a:xfrm>
                <a:off x="10956139" y="732929"/>
                <a:ext cx="29354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1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0" name="îṥľíḍé">
                <a:extLst>
                  <a:ext uri="{FF2B5EF4-FFF2-40B4-BE49-F238E27FC236}">
                    <a16:creationId xmlns:a16="http://schemas.microsoft.com/office/drawing/2014/main" id="{4EC31911-A59A-4F4A-9D34-553079CB472B}"/>
                  </a:ext>
                </a:extLst>
              </p:cNvPr>
              <p:cNvSpPr/>
              <p:nvPr/>
            </p:nvSpPr>
            <p:spPr bwMode="auto">
              <a:xfrm>
                <a:off x="10989268" y="732929"/>
                <a:ext cx="3103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8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1" name="îşḻiḍe">
                <a:extLst>
                  <a:ext uri="{FF2B5EF4-FFF2-40B4-BE49-F238E27FC236}">
                    <a16:creationId xmlns:a16="http://schemas.microsoft.com/office/drawing/2014/main" id="{64E649FB-4ED5-45FD-A0C6-485B8BE24C83}"/>
                  </a:ext>
                </a:extLst>
              </p:cNvPr>
              <p:cNvSpPr/>
              <p:nvPr/>
            </p:nvSpPr>
            <p:spPr bwMode="auto">
              <a:xfrm>
                <a:off x="11060975" y="732929"/>
                <a:ext cx="32290" cy="35644"/>
              </a:xfrm>
              <a:custGeom>
                <a:avLst/>
                <a:gdLst>
                  <a:gd name="T0" fmla="*/ 35 w 156"/>
                  <a:gd name="T1" fmla="*/ 55 h 171"/>
                  <a:gd name="T2" fmla="*/ 9 w 156"/>
                  <a:gd name="T3" fmla="*/ 55 h 171"/>
                  <a:gd name="T4" fmla="*/ 76 w 156"/>
                  <a:gd name="T5" fmla="*/ 0 h 171"/>
                  <a:gd name="T6" fmla="*/ 136 w 156"/>
                  <a:gd name="T7" fmla="*/ 46 h 171"/>
                  <a:gd name="T8" fmla="*/ 136 w 156"/>
                  <a:gd name="T9" fmla="*/ 141 h 171"/>
                  <a:gd name="T10" fmla="*/ 146 w 156"/>
                  <a:gd name="T11" fmla="*/ 151 h 171"/>
                  <a:gd name="T12" fmla="*/ 150 w 156"/>
                  <a:gd name="T13" fmla="*/ 151 h 171"/>
                  <a:gd name="T14" fmla="*/ 156 w 156"/>
                  <a:gd name="T15" fmla="*/ 149 h 171"/>
                  <a:gd name="T16" fmla="*/ 156 w 156"/>
                  <a:gd name="T17" fmla="*/ 169 h 171"/>
                  <a:gd name="T18" fmla="*/ 150 w 156"/>
                  <a:gd name="T19" fmla="*/ 169 h 171"/>
                  <a:gd name="T20" fmla="*/ 140 w 156"/>
                  <a:gd name="T21" fmla="*/ 170 h 171"/>
                  <a:gd name="T22" fmla="*/ 112 w 156"/>
                  <a:gd name="T23" fmla="*/ 147 h 171"/>
                  <a:gd name="T24" fmla="*/ 52 w 156"/>
                  <a:gd name="T25" fmla="*/ 171 h 171"/>
                  <a:gd name="T26" fmla="*/ 0 w 156"/>
                  <a:gd name="T27" fmla="*/ 126 h 171"/>
                  <a:gd name="T28" fmla="*/ 51 w 156"/>
                  <a:gd name="T29" fmla="*/ 75 h 171"/>
                  <a:gd name="T30" fmla="*/ 96 w 156"/>
                  <a:gd name="T31" fmla="*/ 70 h 171"/>
                  <a:gd name="T32" fmla="*/ 111 w 156"/>
                  <a:gd name="T33" fmla="*/ 50 h 171"/>
                  <a:gd name="T34" fmla="*/ 71 w 156"/>
                  <a:gd name="T35" fmla="*/ 23 h 171"/>
                  <a:gd name="T36" fmla="*/ 35 w 156"/>
                  <a:gd name="T37" fmla="*/ 55 h 171"/>
                  <a:gd name="T38" fmla="*/ 109 w 156"/>
                  <a:gd name="T39" fmla="*/ 113 h 171"/>
                  <a:gd name="T40" fmla="*/ 109 w 156"/>
                  <a:gd name="T41" fmla="*/ 86 h 171"/>
                  <a:gd name="T42" fmla="*/ 64 w 156"/>
                  <a:gd name="T43" fmla="*/ 97 h 171"/>
                  <a:gd name="T44" fmla="*/ 30 w 156"/>
                  <a:gd name="T45" fmla="*/ 122 h 171"/>
                  <a:gd name="T46" fmla="*/ 58 w 156"/>
                  <a:gd name="T47" fmla="*/ 151 h 171"/>
                  <a:gd name="T48" fmla="*/ 109 w 156"/>
                  <a:gd name="T49" fmla="*/ 113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171">
                    <a:moveTo>
                      <a:pt x="35" y="55"/>
                    </a:moveTo>
                    <a:cubicBezTo>
                      <a:pt x="9" y="55"/>
                      <a:pt x="9" y="55"/>
                      <a:pt x="9" y="55"/>
                    </a:cubicBezTo>
                    <a:cubicBezTo>
                      <a:pt x="10" y="18"/>
                      <a:pt x="32" y="0"/>
                      <a:pt x="76" y="0"/>
                    </a:cubicBezTo>
                    <a:cubicBezTo>
                      <a:pt x="116" y="2"/>
                      <a:pt x="136" y="17"/>
                      <a:pt x="136" y="46"/>
                    </a:cubicBezTo>
                    <a:cubicBezTo>
                      <a:pt x="136" y="141"/>
                      <a:pt x="136" y="141"/>
                      <a:pt x="136" y="141"/>
                    </a:cubicBezTo>
                    <a:cubicBezTo>
                      <a:pt x="136" y="147"/>
                      <a:pt x="140" y="151"/>
                      <a:pt x="146" y="151"/>
                    </a:cubicBezTo>
                    <a:cubicBezTo>
                      <a:pt x="147" y="151"/>
                      <a:pt x="148" y="151"/>
                      <a:pt x="150" y="151"/>
                    </a:cubicBezTo>
                    <a:cubicBezTo>
                      <a:pt x="152" y="150"/>
                      <a:pt x="154" y="149"/>
                      <a:pt x="156" y="149"/>
                    </a:cubicBezTo>
                    <a:cubicBezTo>
                      <a:pt x="156" y="169"/>
                      <a:pt x="156" y="169"/>
                      <a:pt x="156" y="169"/>
                    </a:cubicBezTo>
                    <a:cubicBezTo>
                      <a:pt x="154" y="169"/>
                      <a:pt x="152" y="169"/>
                      <a:pt x="150" y="169"/>
                    </a:cubicBezTo>
                    <a:cubicBezTo>
                      <a:pt x="146" y="170"/>
                      <a:pt x="143" y="170"/>
                      <a:pt x="140" y="170"/>
                    </a:cubicBezTo>
                    <a:cubicBezTo>
                      <a:pt x="120" y="170"/>
                      <a:pt x="111" y="163"/>
                      <a:pt x="112" y="147"/>
                    </a:cubicBezTo>
                    <a:cubicBezTo>
                      <a:pt x="96" y="163"/>
                      <a:pt x="76" y="171"/>
                      <a:pt x="52" y="171"/>
                    </a:cubicBezTo>
                    <a:cubicBezTo>
                      <a:pt x="19" y="170"/>
                      <a:pt x="2" y="155"/>
                      <a:pt x="0" y="126"/>
                    </a:cubicBezTo>
                    <a:cubicBezTo>
                      <a:pt x="1" y="97"/>
                      <a:pt x="18" y="80"/>
                      <a:pt x="51" y="75"/>
                    </a:cubicBezTo>
                    <a:cubicBezTo>
                      <a:pt x="96" y="70"/>
                      <a:pt x="96" y="70"/>
                      <a:pt x="96" y="70"/>
                    </a:cubicBezTo>
                    <a:cubicBezTo>
                      <a:pt x="106" y="68"/>
                      <a:pt x="111" y="62"/>
                      <a:pt x="111" y="50"/>
                    </a:cubicBezTo>
                    <a:cubicBezTo>
                      <a:pt x="111" y="32"/>
                      <a:pt x="98" y="23"/>
                      <a:pt x="71" y="23"/>
                    </a:cubicBezTo>
                    <a:cubicBezTo>
                      <a:pt x="49" y="23"/>
                      <a:pt x="36" y="34"/>
                      <a:pt x="35" y="55"/>
                    </a:cubicBezTo>
                    <a:close/>
                    <a:moveTo>
                      <a:pt x="109" y="113"/>
                    </a:moveTo>
                    <a:cubicBezTo>
                      <a:pt x="109" y="86"/>
                      <a:pt x="109" y="86"/>
                      <a:pt x="109" y="86"/>
                    </a:cubicBezTo>
                    <a:cubicBezTo>
                      <a:pt x="103" y="90"/>
                      <a:pt x="88" y="93"/>
                      <a:pt x="64" y="97"/>
                    </a:cubicBezTo>
                    <a:cubicBezTo>
                      <a:pt x="41" y="98"/>
                      <a:pt x="30" y="107"/>
                      <a:pt x="30" y="122"/>
                    </a:cubicBezTo>
                    <a:cubicBezTo>
                      <a:pt x="30" y="141"/>
                      <a:pt x="39" y="151"/>
                      <a:pt x="58" y="151"/>
                    </a:cubicBezTo>
                    <a:cubicBezTo>
                      <a:pt x="90" y="148"/>
                      <a:pt x="107" y="136"/>
                      <a:pt x="109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2" name="ïşḻíḓe">
                <a:extLst>
                  <a:ext uri="{FF2B5EF4-FFF2-40B4-BE49-F238E27FC236}">
                    <a16:creationId xmlns:a16="http://schemas.microsoft.com/office/drawing/2014/main" id="{19BDEC23-212D-4322-A5C3-0CC27626CF3E}"/>
                  </a:ext>
                </a:extLst>
              </p:cNvPr>
              <p:cNvSpPr/>
              <p:nvPr/>
            </p:nvSpPr>
            <p:spPr bwMode="auto">
              <a:xfrm>
                <a:off x="11099136" y="732929"/>
                <a:ext cx="27677" cy="35225"/>
              </a:xfrm>
              <a:custGeom>
                <a:avLst/>
                <a:gdLst>
                  <a:gd name="T0" fmla="*/ 134 w 134"/>
                  <a:gd name="T1" fmla="*/ 58 h 169"/>
                  <a:gd name="T2" fmla="*/ 134 w 134"/>
                  <a:gd name="T3" fmla="*/ 169 h 169"/>
                  <a:gd name="T4" fmla="*/ 107 w 134"/>
                  <a:gd name="T5" fmla="*/ 169 h 169"/>
                  <a:gd name="T6" fmla="*/ 107 w 134"/>
                  <a:gd name="T7" fmla="*/ 69 h 169"/>
                  <a:gd name="T8" fmla="*/ 71 w 134"/>
                  <a:gd name="T9" fmla="*/ 26 h 169"/>
                  <a:gd name="T10" fmla="*/ 28 w 134"/>
                  <a:gd name="T11" fmla="*/ 80 h 169"/>
                  <a:gd name="T12" fmla="*/ 28 w 134"/>
                  <a:gd name="T13" fmla="*/ 169 h 169"/>
                  <a:gd name="T14" fmla="*/ 0 w 134"/>
                  <a:gd name="T15" fmla="*/ 169 h 169"/>
                  <a:gd name="T16" fmla="*/ 0 w 134"/>
                  <a:gd name="T17" fmla="*/ 5 h 169"/>
                  <a:gd name="T18" fmla="*/ 27 w 134"/>
                  <a:gd name="T19" fmla="*/ 5 h 169"/>
                  <a:gd name="T20" fmla="*/ 27 w 134"/>
                  <a:gd name="T21" fmla="*/ 28 h 169"/>
                  <a:gd name="T22" fmla="*/ 77 w 134"/>
                  <a:gd name="T23" fmla="*/ 0 h 169"/>
                  <a:gd name="T24" fmla="*/ 134 w 134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169">
                    <a:moveTo>
                      <a:pt x="134" y="58"/>
                    </a:moveTo>
                    <a:cubicBezTo>
                      <a:pt x="134" y="169"/>
                      <a:pt x="134" y="169"/>
                      <a:pt x="134" y="169"/>
                    </a:cubicBezTo>
                    <a:cubicBezTo>
                      <a:pt x="107" y="169"/>
                      <a:pt x="107" y="169"/>
                      <a:pt x="107" y="169"/>
                    </a:cubicBezTo>
                    <a:cubicBezTo>
                      <a:pt x="107" y="69"/>
                      <a:pt x="107" y="69"/>
                      <a:pt x="107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4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3" name="îS1iḓé">
                <a:extLst>
                  <a:ext uri="{FF2B5EF4-FFF2-40B4-BE49-F238E27FC236}">
                    <a16:creationId xmlns:a16="http://schemas.microsoft.com/office/drawing/2014/main" id="{7AB18821-9DE9-4079-A63D-AD64BC5C23E7}"/>
                  </a:ext>
                </a:extLst>
              </p:cNvPr>
              <p:cNvSpPr/>
              <p:nvPr/>
            </p:nvSpPr>
            <p:spPr bwMode="auto">
              <a:xfrm>
                <a:off x="11133103" y="721607"/>
                <a:ext cx="30193" cy="46967"/>
              </a:xfrm>
              <a:custGeom>
                <a:avLst/>
                <a:gdLst>
                  <a:gd name="T0" fmla="*/ 145 w 145"/>
                  <a:gd name="T1" fmla="*/ 0 h 226"/>
                  <a:gd name="T2" fmla="*/ 145 w 145"/>
                  <a:gd name="T3" fmla="*/ 224 h 226"/>
                  <a:gd name="T4" fmla="*/ 119 w 145"/>
                  <a:gd name="T5" fmla="*/ 224 h 226"/>
                  <a:gd name="T6" fmla="*/ 119 w 145"/>
                  <a:gd name="T7" fmla="*/ 202 h 226"/>
                  <a:gd name="T8" fmla="*/ 73 w 145"/>
                  <a:gd name="T9" fmla="*/ 226 h 226"/>
                  <a:gd name="T10" fmla="*/ 0 w 145"/>
                  <a:gd name="T11" fmla="*/ 137 h 226"/>
                  <a:gd name="T12" fmla="*/ 69 w 145"/>
                  <a:gd name="T13" fmla="*/ 55 h 226"/>
                  <a:gd name="T14" fmla="*/ 116 w 145"/>
                  <a:gd name="T15" fmla="*/ 79 h 226"/>
                  <a:gd name="T16" fmla="*/ 118 w 145"/>
                  <a:gd name="T17" fmla="*/ 83 h 226"/>
                  <a:gd name="T18" fmla="*/ 118 w 145"/>
                  <a:gd name="T19" fmla="*/ 82 h 226"/>
                  <a:gd name="T20" fmla="*/ 118 w 145"/>
                  <a:gd name="T21" fmla="*/ 0 h 226"/>
                  <a:gd name="T22" fmla="*/ 145 w 145"/>
                  <a:gd name="T23" fmla="*/ 0 h 226"/>
                  <a:gd name="T24" fmla="*/ 29 w 145"/>
                  <a:gd name="T25" fmla="*/ 142 h 226"/>
                  <a:gd name="T26" fmla="*/ 73 w 145"/>
                  <a:gd name="T27" fmla="*/ 206 h 226"/>
                  <a:gd name="T28" fmla="*/ 118 w 145"/>
                  <a:gd name="T29" fmla="*/ 151 h 226"/>
                  <a:gd name="T30" fmla="*/ 74 w 145"/>
                  <a:gd name="T31" fmla="*/ 81 h 226"/>
                  <a:gd name="T32" fmla="*/ 29 w 145"/>
                  <a:gd name="T33" fmla="*/ 14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45" h="226">
                    <a:moveTo>
                      <a:pt x="145" y="0"/>
                    </a:moveTo>
                    <a:cubicBezTo>
                      <a:pt x="145" y="224"/>
                      <a:pt x="145" y="224"/>
                      <a:pt x="145" y="224"/>
                    </a:cubicBezTo>
                    <a:cubicBezTo>
                      <a:pt x="119" y="224"/>
                      <a:pt x="119" y="224"/>
                      <a:pt x="119" y="224"/>
                    </a:cubicBezTo>
                    <a:cubicBezTo>
                      <a:pt x="119" y="202"/>
                      <a:pt x="119" y="202"/>
                      <a:pt x="119" y="202"/>
                    </a:cubicBezTo>
                    <a:cubicBezTo>
                      <a:pt x="109" y="218"/>
                      <a:pt x="94" y="226"/>
                      <a:pt x="73" y="226"/>
                    </a:cubicBezTo>
                    <a:cubicBezTo>
                      <a:pt x="27" y="225"/>
                      <a:pt x="3" y="195"/>
                      <a:pt x="0" y="137"/>
                    </a:cubicBezTo>
                    <a:cubicBezTo>
                      <a:pt x="3" y="85"/>
                      <a:pt x="26" y="57"/>
                      <a:pt x="69" y="55"/>
                    </a:cubicBezTo>
                    <a:cubicBezTo>
                      <a:pt x="86" y="55"/>
                      <a:pt x="102" y="63"/>
                      <a:pt x="116" y="79"/>
                    </a:cubicBezTo>
                    <a:cubicBezTo>
                      <a:pt x="116" y="81"/>
                      <a:pt x="117" y="82"/>
                      <a:pt x="118" y="83"/>
                    </a:cubicBezTo>
                    <a:cubicBezTo>
                      <a:pt x="118" y="82"/>
                      <a:pt x="118" y="82"/>
                      <a:pt x="118" y="82"/>
                    </a:cubicBezTo>
                    <a:cubicBezTo>
                      <a:pt x="118" y="0"/>
                      <a:pt x="118" y="0"/>
                      <a:pt x="118" y="0"/>
                    </a:cubicBezTo>
                    <a:cubicBezTo>
                      <a:pt x="145" y="0"/>
                      <a:pt x="145" y="0"/>
                      <a:pt x="145" y="0"/>
                    </a:cubicBezTo>
                    <a:close/>
                    <a:moveTo>
                      <a:pt x="29" y="142"/>
                    </a:moveTo>
                    <a:cubicBezTo>
                      <a:pt x="30" y="183"/>
                      <a:pt x="45" y="204"/>
                      <a:pt x="73" y="206"/>
                    </a:cubicBezTo>
                    <a:cubicBezTo>
                      <a:pt x="102" y="202"/>
                      <a:pt x="117" y="184"/>
                      <a:pt x="118" y="151"/>
                    </a:cubicBezTo>
                    <a:cubicBezTo>
                      <a:pt x="118" y="104"/>
                      <a:pt x="103" y="81"/>
                      <a:pt x="74" y="81"/>
                    </a:cubicBezTo>
                    <a:cubicBezTo>
                      <a:pt x="43" y="81"/>
                      <a:pt x="28" y="101"/>
                      <a:pt x="29" y="1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4" name="ïṥḻîḍé">
                <a:extLst>
                  <a:ext uri="{FF2B5EF4-FFF2-40B4-BE49-F238E27FC236}">
                    <a16:creationId xmlns:a16="http://schemas.microsoft.com/office/drawing/2014/main" id="{67884FF0-BE6B-4D18-8871-C6C9E95C295F}"/>
                  </a:ext>
                </a:extLst>
              </p:cNvPr>
              <p:cNvSpPr/>
              <p:nvPr/>
            </p:nvSpPr>
            <p:spPr bwMode="auto">
              <a:xfrm>
                <a:off x="11185940" y="721607"/>
                <a:ext cx="37741" cy="46547"/>
              </a:xfrm>
              <a:custGeom>
                <a:avLst/>
                <a:gdLst>
                  <a:gd name="T0" fmla="*/ 0 w 90"/>
                  <a:gd name="T1" fmla="*/ 13 h 111"/>
                  <a:gd name="T2" fmla="*/ 0 w 90"/>
                  <a:gd name="T3" fmla="*/ 0 h 111"/>
                  <a:gd name="T4" fmla="*/ 90 w 90"/>
                  <a:gd name="T5" fmla="*/ 0 h 111"/>
                  <a:gd name="T6" fmla="*/ 90 w 90"/>
                  <a:gd name="T7" fmla="*/ 13 h 111"/>
                  <a:gd name="T8" fmla="*/ 52 w 90"/>
                  <a:gd name="T9" fmla="*/ 13 h 111"/>
                  <a:gd name="T10" fmla="*/ 52 w 90"/>
                  <a:gd name="T11" fmla="*/ 111 h 111"/>
                  <a:gd name="T12" fmla="*/ 38 w 90"/>
                  <a:gd name="T13" fmla="*/ 111 h 111"/>
                  <a:gd name="T14" fmla="*/ 38 w 90"/>
                  <a:gd name="T15" fmla="*/ 13 h 111"/>
                  <a:gd name="T16" fmla="*/ 0 w 90"/>
                  <a:gd name="T17" fmla="*/ 13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11">
                    <a:moveTo>
                      <a:pt x="0" y="13"/>
                    </a:moveTo>
                    <a:lnTo>
                      <a:pt x="0" y="0"/>
                    </a:lnTo>
                    <a:lnTo>
                      <a:pt x="90" y="0"/>
                    </a:lnTo>
                    <a:lnTo>
                      <a:pt x="90" y="13"/>
                    </a:lnTo>
                    <a:lnTo>
                      <a:pt x="52" y="13"/>
                    </a:lnTo>
                    <a:lnTo>
                      <a:pt x="52" y="111"/>
                    </a:lnTo>
                    <a:lnTo>
                      <a:pt x="38" y="111"/>
                    </a:lnTo>
                    <a:lnTo>
                      <a:pt x="38" y="13"/>
                    </a:lnTo>
                    <a:lnTo>
                      <a:pt x="0" y="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5" name="ïṡḷíḍé">
                <a:extLst>
                  <a:ext uri="{FF2B5EF4-FFF2-40B4-BE49-F238E27FC236}">
                    <a16:creationId xmlns:a16="http://schemas.microsoft.com/office/drawing/2014/main" id="{3C9EAF9D-8B16-4C7A-BBBB-769C55755290}"/>
                  </a:ext>
                </a:extLst>
              </p:cNvPr>
              <p:cNvSpPr/>
              <p:nvPr/>
            </p:nvSpPr>
            <p:spPr bwMode="auto">
              <a:xfrm>
                <a:off x="11227036" y="732929"/>
                <a:ext cx="30612" cy="35644"/>
              </a:xfrm>
              <a:custGeom>
                <a:avLst/>
                <a:gdLst>
                  <a:gd name="T0" fmla="*/ 120 w 149"/>
                  <a:gd name="T1" fmla="*/ 118 h 171"/>
                  <a:gd name="T2" fmla="*/ 147 w 149"/>
                  <a:gd name="T3" fmla="*/ 118 h 171"/>
                  <a:gd name="T4" fmla="*/ 117 w 149"/>
                  <a:gd name="T5" fmla="*/ 163 h 171"/>
                  <a:gd name="T6" fmla="*/ 73 w 149"/>
                  <a:gd name="T7" fmla="*/ 171 h 171"/>
                  <a:gd name="T8" fmla="*/ 0 w 149"/>
                  <a:gd name="T9" fmla="*/ 92 h 171"/>
                  <a:gd name="T10" fmla="*/ 78 w 149"/>
                  <a:gd name="T11" fmla="*/ 0 h 171"/>
                  <a:gd name="T12" fmla="*/ 149 w 149"/>
                  <a:gd name="T13" fmla="*/ 97 h 171"/>
                  <a:gd name="T14" fmla="*/ 29 w 149"/>
                  <a:gd name="T15" fmla="*/ 97 h 171"/>
                  <a:gd name="T16" fmla="*/ 77 w 149"/>
                  <a:gd name="T17" fmla="*/ 151 h 171"/>
                  <a:gd name="T18" fmla="*/ 120 w 149"/>
                  <a:gd name="T19" fmla="*/ 118 h 171"/>
                  <a:gd name="T20" fmla="*/ 29 w 149"/>
                  <a:gd name="T21" fmla="*/ 75 h 171"/>
                  <a:gd name="T22" fmla="*/ 121 w 149"/>
                  <a:gd name="T23" fmla="*/ 75 h 171"/>
                  <a:gd name="T24" fmla="*/ 74 w 149"/>
                  <a:gd name="T25" fmla="*/ 26 h 171"/>
                  <a:gd name="T26" fmla="*/ 29 w 149"/>
                  <a:gd name="T27" fmla="*/ 75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49" h="171">
                    <a:moveTo>
                      <a:pt x="120" y="118"/>
                    </a:moveTo>
                    <a:cubicBezTo>
                      <a:pt x="147" y="118"/>
                      <a:pt x="147" y="118"/>
                      <a:pt x="147" y="118"/>
                    </a:cubicBezTo>
                    <a:cubicBezTo>
                      <a:pt x="143" y="136"/>
                      <a:pt x="134" y="151"/>
                      <a:pt x="117" y="163"/>
                    </a:cubicBezTo>
                    <a:cubicBezTo>
                      <a:pt x="108" y="169"/>
                      <a:pt x="94" y="171"/>
                      <a:pt x="73" y="171"/>
                    </a:cubicBezTo>
                    <a:cubicBezTo>
                      <a:pt x="27" y="170"/>
                      <a:pt x="2" y="143"/>
                      <a:pt x="0" y="92"/>
                    </a:cubicBezTo>
                    <a:cubicBezTo>
                      <a:pt x="1" y="32"/>
                      <a:pt x="27" y="2"/>
                      <a:pt x="78" y="0"/>
                    </a:cubicBezTo>
                    <a:cubicBezTo>
                      <a:pt x="125" y="1"/>
                      <a:pt x="148" y="33"/>
                      <a:pt x="149" y="97"/>
                    </a:cubicBezTo>
                    <a:cubicBezTo>
                      <a:pt x="29" y="97"/>
                      <a:pt x="29" y="97"/>
                      <a:pt x="29" y="97"/>
                    </a:cubicBezTo>
                    <a:cubicBezTo>
                      <a:pt x="29" y="133"/>
                      <a:pt x="45" y="151"/>
                      <a:pt x="77" y="151"/>
                    </a:cubicBezTo>
                    <a:cubicBezTo>
                      <a:pt x="100" y="149"/>
                      <a:pt x="114" y="138"/>
                      <a:pt x="120" y="118"/>
                    </a:cubicBezTo>
                    <a:close/>
                    <a:moveTo>
                      <a:pt x="29" y="75"/>
                    </a:moveTo>
                    <a:cubicBezTo>
                      <a:pt x="121" y="75"/>
                      <a:pt x="121" y="75"/>
                      <a:pt x="121" y="75"/>
                    </a:cubicBezTo>
                    <a:cubicBezTo>
                      <a:pt x="119" y="42"/>
                      <a:pt x="103" y="26"/>
                      <a:pt x="74" y="26"/>
                    </a:cubicBezTo>
                    <a:cubicBezTo>
                      <a:pt x="47" y="28"/>
                      <a:pt x="32" y="44"/>
                      <a:pt x="29" y="7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6" name="íṧlíḍé">
                <a:extLst>
                  <a:ext uri="{FF2B5EF4-FFF2-40B4-BE49-F238E27FC236}">
                    <a16:creationId xmlns:a16="http://schemas.microsoft.com/office/drawing/2014/main" id="{F4AB2DE8-20EC-4594-92D3-CA5695A10390}"/>
                  </a:ext>
                </a:extLst>
              </p:cNvPr>
              <p:cNvSpPr/>
              <p:nvPr/>
            </p:nvSpPr>
            <p:spPr bwMode="auto">
              <a:xfrm>
                <a:off x="11262261" y="732929"/>
                <a:ext cx="28935" cy="35644"/>
              </a:xfrm>
              <a:custGeom>
                <a:avLst/>
                <a:gdLst>
                  <a:gd name="T0" fmla="*/ 140 w 140"/>
                  <a:gd name="T1" fmla="*/ 61 h 171"/>
                  <a:gd name="T2" fmla="*/ 113 w 140"/>
                  <a:gd name="T3" fmla="*/ 61 h 171"/>
                  <a:gd name="T4" fmla="*/ 75 w 140"/>
                  <a:gd name="T5" fmla="*/ 26 h 171"/>
                  <a:gd name="T6" fmla="*/ 28 w 140"/>
                  <a:gd name="T7" fmla="*/ 87 h 171"/>
                  <a:gd name="T8" fmla="*/ 74 w 140"/>
                  <a:gd name="T9" fmla="*/ 151 h 171"/>
                  <a:gd name="T10" fmla="*/ 113 w 140"/>
                  <a:gd name="T11" fmla="*/ 111 h 171"/>
                  <a:gd name="T12" fmla="*/ 140 w 140"/>
                  <a:gd name="T13" fmla="*/ 111 h 171"/>
                  <a:gd name="T14" fmla="*/ 74 w 140"/>
                  <a:gd name="T15" fmla="*/ 171 h 171"/>
                  <a:gd name="T16" fmla="*/ 0 w 140"/>
                  <a:gd name="T17" fmla="*/ 92 h 171"/>
                  <a:gd name="T18" fmla="*/ 79 w 140"/>
                  <a:gd name="T19" fmla="*/ 0 h 171"/>
                  <a:gd name="T20" fmla="*/ 140 w 140"/>
                  <a:gd name="T21" fmla="*/ 61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171">
                    <a:moveTo>
                      <a:pt x="140" y="61"/>
                    </a:moveTo>
                    <a:cubicBezTo>
                      <a:pt x="113" y="61"/>
                      <a:pt x="113" y="61"/>
                      <a:pt x="113" y="61"/>
                    </a:cubicBezTo>
                    <a:cubicBezTo>
                      <a:pt x="110" y="37"/>
                      <a:pt x="98" y="26"/>
                      <a:pt x="75" y="26"/>
                    </a:cubicBezTo>
                    <a:cubicBezTo>
                      <a:pt x="46" y="27"/>
                      <a:pt x="30" y="48"/>
                      <a:pt x="28" y="87"/>
                    </a:cubicBezTo>
                    <a:cubicBezTo>
                      <a:pt x="28" y="129"/>
                      <a:pt x="44" y="151"/>
                      <a:pt x="74" y="151"/>
                    </a:cubicBezTo>
                    <a:cubicBezTo>
                      <a:pt x="96" y="149"/>
                      <a:pt x="109" y="136"/>
                      <a:pt x="113" y="111"/>
                    </a:cubicBezTo>
                    <a:cubicBezTo>
                      <a:pt x="140" y="111"/>
                      <a:pt x="140" y="111"/>
                      <a:pt x="140" y="111"/>
                    </a:cubicBezTo>
                    <a:cubicBezTo>
                      <a:pt x="133" y="151"/>
                      <a:pt x="111" y="171"/>
                      <a:pt x="74" y="171"/>
                    </a:cubicBezTo>
                    <a:cubicBezTo>
                      <a:pt x="26" y="170"/>
                      <a:pt x="2" y="143"/>
                      <a:pt x="0" y="92"/>
                    </a:cubicBezTo>
                    <a:cubicBezTo>
                      <a:pt x="2" y="32"/>
                      <a:pt x="28" y="2"/>
                      <a:pt x="79" y="0"/>
                    </a:cubicBezTo>
                    <a:cubicBezTo>
                      <a:pt x="115" y="1"/>
                      <a:pt x="135" y="21"/>
                      <a:pt x="140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7" name="išļïḓé">
                <a:extLst>
                  <a:ext uri="{FF2B5EF4-FFF2-40B4-BE49-F238E27FC236}">
                    <a16:creationId xmlns:a16="http://schemas.microsoft.com/office/drawing/2014/main" id="{5AB17666-C8B9-4C3A-8E9B-73D45D40BDE2}"/>
                  </a:ext>
                </a:extLst>
              </p:cNvPr>
              <p:cNvSpPr/>
              <p:nvPr/>
            </p:nvSpPr>
            <p:spPr bwMode="auto">
              <a:xfrm>
                <a:off x="11297067" y="721607"/>
                <a:ext cx="27258" cy="46547"/>
              </a:xfrm>
              <a:custGeom>
                <a:avLst/>
                <a:gdLst>
                  <a:gd name="T0" fmla="*/ 133 w 133"/>
                  <a:gd name="T1" fmla="*/ 113 h 224"/>
                  <a:gd name="T2" fmla="*/ 133 w 133"/>
                  <a:gd name="T3" fmla="*/ 224 h 224"/>
                  <a:gd name="T4" fmla="*/ 106 w 133"/>
                  <a:gd name="T5" fmla="*/ 224 h 224"/>
                  <a:gd name="T6" fmla="*/ 106 w 133"/>
                  <a:gd name="T7" fmla="*/ 117 h 224"/>
                  <a:gd name="T8" fmla="*/ 73 w 133"/>
                  <a:gd name="T9" fmla="*/ 81 h 224"/>
                  <a:gd name="T10" fmla="*/ 28 w 133"/>
                  <a:gd name="T11" fmla="*/ 135 h 224"/>
                  <a:gd name="T12" fmla="*/ 28 w 133"/>
                  <a:gd name="T13" fmla="*/ 224 h 224"/>
                  <a:gd name="T14" fmla="*/ 0 w 133"/>
                  <a:gd name="T15" fmla="*/ 224 h 224"/>
                  <a:gd name="T16" fmla="*/ 0 w 133"/>
                  <a:gd name="T17" fmla="*/ 0 h 224"/>
                  <a:gd name="T18" fmla="*/ 28 w 133"/>
                  <a:gd name="T19" fmla="*/ 0 h 224"/>
                  <a:gd name="T20" fmla="*/ 28 w 133"/>
                  <a:gd name="T21" fmla="*/ 82 h 224"/>
                  <a:gd name="T22" fmla="*/ 29 w 133"/>
                  <a:gd name="T23" fmla="*/ 82 h 224"/>
                  <a:gd name="T24" fmla="*/ 77 w 133"/>
                  <a:gd name="T25" fmla="*/ 55 h 224"/>
                  <a:gd name="T26" fmla="*/ 133 w 133"/>
                  <a:gd name="T27" fmla="*/ 113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33" h="224">
                    <a:moveTo>
                      <a:pt x="133" y="113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106" y="224"/>
                      <a:pt x="106" y="224"/>
                      <a:pt x="106" y="224"/>
                    </a:cubicBezTo>
                    <a:cubicBezTo>
                      <a:pt x="106" y="117"/>
                      <a:pt x="106" y="117"/>
                      <a:pt x="106" y="117"/>
                    </a:cubicBezTo>
                    <a:cubicBezTo>
                      <a:pt x="107" y="92"/>
                      <a:pt x="96" y="80"/>
                      <a:pt x="73" y="81"/>
                    </a:cubicBezTo>
                    <a:cubicBezTo>
                      <a:pt x="44" y="81"/>
                      <a:pt x="29" y="99"/>
                      <a:pt x="28" y="135"/>
                    </a:cubicBezTo>
                    <a:cubicBezTo>
                      <a:pt x="28" y="224"/>
                      <a:pt x="28" y="224"/>
                      <a:pt x="28" y="224"/>
                    </a:cubicBezTo>
                    <a:cubicBezTo>
                      <a:pt x="0" y="224"/>
                      <a:pt x="0" y="224"/>
                      <a:pt x="0" y="224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9" y="82"/>
                      <a:pt x="29" y="82"/>
                      <a:pt x="29" y="82"/>
                    </a:cubicBezTo>
                    <a:cubicBezTo>
                      <a:pt x="42" y="64"/>
                      <a:pt x="58" y="55"/>
                      <a:pt x="77" y="55"/>
                    </a:cubicBezTo>
                    <a:cubicBezTo>
                      <a:pt x="114" y="56"/>
                      <a:pt x="133" y="75"/>
                      <a:pt x="133" y="113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8" name="ïšḻîḓè">
                <a:extLst>
                  <a:ext uri="{FF2B5EF4-FFF2-40B4-BE49-F238E27FC236}">
                    <a16:creationId xmlns:a16="http://schemas.microsoft.com/office/drawing/2014/main" id="{1E069E19-6306-49BF-970E-C2464CF51714}"/>
                  </a:ext>
                </a:extLst>
              </p:cNvPr>
              <p:cNvSpPr/>
              <p:nvPr/>
            </p:nvSpPr>
            <p:spPr bwMode="auto">
              <a:xfrm>
                <a:off x="11333130" y="732929"/>
                <a:ext cx="27258" cy="35225"/>
              </a:xfrm>
              <a:custGeom>
                <a:avLst/>
                <a:gdLst>
                  <a:gd name="T0" fmla="*/ 133 w 133"/>
                  <a:gd name="T1" fmla="*/ 58 h 169"/>
                  <a:gd name="T2" fmla="*/ 133 w 133"/>
                  <a:gd name="T3" fmla="*/ 169 h 169"/>
                  <a:gd name="T4" fmla="*/ 106 w 133"/>
                  <a:gd name="T5" fmla="*/ 169 h 169"/>
                  <a:gd name="T6" fmla="*/ 106 w 133"/>
                  <a:gd name="T7" fmla="*/ 69 h 169"/>
                  <a:gd name="T8" fmla="*/ 71 w 133"/>
                  <a:gd name="T9" fmla="*/ 26 h 169"/>
                  <a:gd name="T10" fmla="*/ 28 w 133"/>
                  <a:gd name="T11" fmla="*/ 80 h 169"/>
                  <a:gd name="T12" fmla="*/ 28 w 133"/>
                  <a:gd name="T13" fmla="*/ 169 h 169"/>
                  <a:gd name="T14" fmla="*/ 0 w 133"/>
                  <a:gd name="T15" fmla="*/ 169 h 169"/>
                  <a:gd name="T16" fmla="*/ 0 w 133"/>
                  <a:gd name="T17" fmla="*/ 5 h 169"/>
                  <a:gd name="T18" fmla="*/ 27 w 133"/>
                  <a:gd name="T19" fmla="*/ 5 h 169"/>
                  <a:gd name="T20" fmla="*/ 27 w 133"/>
                  <a:gd name="T21" fmla="*/ 28 h 169"/>
                  <a:gd name="T22" fmla="*/ 77 w 133"/>
                  <a:gd name="T23" fmla="*/ 0 h 169"/>
                  <a:gd name="T24" fmla="*/ 133 w 133"/>
                  <a:gd name="T25" fmla="*/ 58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3" h="169">
                    <a:moveTo>
                      <a:pt x="133" y="58"/>
                    </a:moveTo>
                    <a:cubicBezTo>
                      <a:pt x="133" y="169"/>
                      <a:pt x="133" y="169"/>
                      <a:pt x="133" y="169"/>
                    </a:cubicBezTo>
                    <a:cubicBezTo>
                      <a:pt x="106" y="169"/>
                      <a:pt x="106" y="169"/>
                      <a:pt x="106" y="169"/>
                    </a:cubicBezTo>
                    <a:cubicBezTo>
                      <a:pt x="106" y="69"/>
                      <a:pt x="106" y="69"/>
                      <a:pt x="106" y="69"/>
                    </a:cubicBezTo>
                    <a:cubicBezTo>
                      <a:pt x="108" y="38"/>
                      <a:pt x="96" y="24"/>
                      <a:pt x="71" y="26"/>
                    </a:cubicBezTo>
                    <a:cubicBezTo>
                      <a:pt x="43" y="27"/>
                      <a:pt x="29" y="45"/>
                      <a:pt x="28" y="80"/>
                    </a:cubicBezTo>
                    <a:cubicBezTo>
                      <a:pt x="28" y="169"/>
                      <a:pt x="28" y="169"/>
                      <a:pt x="28" y="169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27" y="5"/>
                      <a:pt x="27" y="5"/>
                      <a:pt x="27" y="5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40" y="9"/>
                      <a:pt x="57" y="0"/>
                      <a:pt x="77" y="0"/>
                    </a:cubicBezTo>
                    <a:cubicBezTo>
                      <a:pt x="114" y="1"/>
                      <a:pt x="133" y="20"/>
                      <a:pt x="133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19" name="ïṡḷïḍê">
                <a:extLst>
                  <a:ext uri="{FF2B5EF4-FFF2-40B4-BE49-F238E27FC236}">
                    <a16:creationId xmlns:a16="http://schemas.microsoft.com/office/drawing/2014/main" id="{10D11FAC-1070-41FE-8B29-44FE1818EFD2}"/>
                  </a:ext>
                </a:extLst>
              </p:cNvPr>
              <p:cNvSpPr/>
              <p:nvPr/>
            </p:nvSpPr>
            <p:spPr bwMode="auto">
              <a:xfrm>
                <a:off x="11367097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4" y="31"/>
                      <a:pt x="29" y="2"/>
                      <a:pt x="76" y="0"/>
                    </a:cubicBezTo>
                    <a:cubicBezTo>
                      <a:pt x="124" y="2"/>
                      <a:pt x="149" y="31"/>
                      <a:pt x="152" y="87"/>
                    </a:cubicBezTo>
                    <a:cubicBezTo>
                      <a:pt x="149" y="142"/>
                      <a:pt x="124" y="170"/>
                      <a:pt x="76" y="171"/>
                    </a:cubicBezTo>
                    <a:cubicBezTo>
                      <a:pt x="29" y="170"/>
                      <a:pt x="4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6" y="149"/>
                      <a:pt x="122" y="128"/>
                      <a:pt x="124" y="87"/>
                    </a:cubicBezTo>
                    <a:cubicBezTo>
                      <a:pt x="122" y="46"/>
                      <a:pt x="106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0" name="îşļíḋe">
                <a:extLst>
                  <a:ext uri="{FF2B5EF4-FFF2-40B4-BE49-F238E27FC236}">
                    <a16:creationId xmlns:a16="http://schemas.microsoft.com/office/drawing/2014/main" id="{D7D59A13-5F6C-4A29-BA42-46AA267D2631}"/>
                  </a:ext>
                </a:extLst>
              </p:cNvPr>
              <p:cNvSpPr/>
              <p:nvPr/>
            </p:nvSpPr>
            <p:spPr bwMode="auto">
              <a:xfrm>
                <a:off x="11405258" y="721607"/>
                <a:ext cx="5871" cy="46547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1" name="íṩľide">
                <a:extLst>
                  <a:ext uri="{FF2B5EF4-FFF2-40B4-BE49-F238E27FC236}">
                    <a16:creationId xmlns:a16="http://schemas.microsoft.com/office/drawing/2014/main" id="{8D3DB728-D3FD-4DA3-888E-D17BD5198EF8}"/>
                  </a:ext>
                </a:extLst>
              </p:cNvPr>
              <p:cNvSpPr/>
              <p:nvPr/>
            </p:nvSpPr>
            <p:spPr bwMode="auto">
              <a:xfrm>
                <a:off x="11417419" y="732929"/>
                <a:ext cx="31451" cy="35644"/>
              </a:xfrm>
              <a:custGeom>
                <a:avLst/>
                <a:gdLst>
                  <a:gd name="T0" fmla="*/ 0 w 152"/>
                  <a:gd name="T1" fmla="*/ 87 h 171"/>
                  <a:gd name="T2" fmla="*/ 76 w 152"/>
                  <a:gd name="T3" fmla="*/ 0 h 171"/>
                  <a:gd name="T4" fmla="*/ 152 w 152"/>
                  <a:gd name="T5" fmla="*/ 87 h 171"/>
                  <a:gd name="T6" fmla="*/ 76 w 152"/>
                  <a:gd name="T7" fmla="*/ 171 h 171"/>
                  <a:gd name="T8" fmla="*/ 0 w 152"/>
                  <a:gd name="T9" fmla="*/ 87 h 171"/>
                  <a:gd name="T10" fmla="*/ 28 w 152"/>
                  <a:gd name="T11" fmla="*/ 87 h 171"/>
                  <a:gd name="T12" fmla="*/ 76 w 152"/>
                  <a:gd name="T13" fmla="*/ 149 h 171"/>
                  <a:gd name="T14" fmla="*/ 124 w 152"/>
                  <a:gd name="T15" fmla="*/ 87 h 171"/>
                  <a:gd name="T16" fmla="*/ 76 w 152"/>
                  <a:gd name="T17" fmla="*/ 24 h 171"/>
                  <a:gd name="T18" fmla="*/ 28 w 152"/>
                  <a:gd name="T19" fmla="*/ 87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2" h="171">
                    <a:moveTo>
                      <a:pt x="0" y="87"/>
                    </a:moveTo>
                    <a:cubicBezTo>
                      <a:pt x="3" y="31"/>
                      <a:pt x="29" y="2"/>
                      <a:pt x="76" y="0"/>
                    </a:cubicBezTo>
                    <a:cubicBezTo>
                      <a:pt x="123" y="2"/>
                      <a:pt x="149" y="31"/>
                      <a:pt x="152" y="87"/>
                    </a:cubicBezTo>
                    <a:cubicBezTo>
                      <a:pt x="149" y="142"/>
                      <a:pt x="123" y="170"/>
                      <a:pt x="76" y="171"/>
                    </a:cubicBezTo>
                    <a:cubicBezTo>
                      <a:pt x="29" y="170"/>
                      <a:pt x="3" y="142"/>
                      <a:pt x="0" y="87"/>
                    </a:cubicBezTo>
                    <a:close/>
                    <a:moveTo>
                      <a:pt x="28" y="87"/>
                    </a:moveTo>
                    <a:cubicBezTo>
                      <a:pt x="31" y="128"/>
                      <a:pt x="47" y="149"/>
                      <a:pt x="76" y="149"/>
                    </a:cubicBezTo>
                    <a:cubicBezTo>
                      <a:pt x="105" y="149"/>
                      <a:pt x="121" y="128"/>
                      <a:pt x="124" y="87"/>
                    </a:cubicBezTo>
                    <a:cubicBezTo>
                      <a:pt x="121" y="46"/>
                      <a:pt x="105" y="25"/>
                      <a:pt x="76" y="24"/>
                    </a:cubicBezTo>
                    <a:cubicBezTo>
                      <a:pt x="47" y="25"/>
                      <a:pt x="31" y="46"/>
                      <a:pt x="28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2" name="ïSļídê">
                <a:extLst>
                  <a:ext uri="{FF2B5EF4-FFF2-40B4-BE49-F238E27FC236}">
                    <a16:creationId xmlns:a16="http://schemas.microsoft.com/office/drawing/2014/main" id="{B27E9A8F-A436-4C7E-9A8C-2365D0EB0C85}"/>
                  </a:ext>
                </a:extLst>
              </p:cNvPr>
              <p:cNvSpPr/>
              <p:nvPr/>
            </p:nvSpPr>
            <p:spPr bwMode="auto">
              <a:xfrm>
                <a:off x="11453482" y="732929"/>
                <a:ext cx="30193" cy="48644"/>
              </a:xfrm>
              <a:custGeom>
                <a:avLst/>
                <a:gdLst>
                  <a:gd name="T0" fmla="*/ 30 w 145"/>
                  <a:gd name="T1" fmla="*/ 87 h 235"/>
                  <a:gd name="T2" fmla="*/ 74 w 145"/>
                  <a:gd name="T3" fmla="*/ 151 h 235"/>
                  <a:gd name="T4" fmla="*/ 118 w 145"/>
                  <a:gd name="T5" fmla="*/ 96 h 235"/>
                  <a:gd name="T6" fmla="*/ 74 w 145"/>
                  <a:gd name="T7" fmla="*/ 26 h 235"/>
                  <a:gd name="T8" fmla="*/ 30 w 145"/>
                  <a:gd name="T9" fmla="*/ 87 h 235"/>
                  <a:gd name="T10" fmla="*/ 144 w 145"/>
                  <a:gd name="T11" fmla="*/ 5 h 235"/>
                  <a:gd name="T12" fmla="*/ 144 w 145"/>
                  <a:gd name="T13" fmla="*/ 156 h 235"/>
                  <a:gd name="T14" fmla="*/ 69 w 145"/>
                  <a:gd name="T15" fmla="*/ 235 h 235"/>
                  <a:gd name="T16" fmla="*/ 5 w 145"/>
                  <a:gd name="T17" fmla="*/ 186 h 235"/>
                  <a:gd name="T18" fmla="*/ 33 w 145"/>
                  <a:gd name="T19" fmla="*/ 186 h 235"/>
                  <a:gd name="T20" fmla="*/ 70 w 145"/>
                  <a:gd name="T21" fmla="*/ 213 h 235"/>
                  <a:gd name="T22" fmla="*/ 117 w 145"/>
                  <a:gd name="T23" fmla="*/ 158 h 235"/>
                  <a:gd name="T24" fmla="*/ 117 w 145"/>
                  <a:gd name="T25" fmla="*/ 151 h 235"/>
                  <a:gd name="T26" fmla="*/ 117 w 145"/>
                  <a:gd name="T27" fmla="*/ 152 h 235"/>
                  <a:gd name="T28" fmla="*/ 73 w 145"/>
                  <a:gd name="T29" fmla="*/ 171 h 235"/>
                  <a:gd name="T30" fmla="*/ 0 w 145"/>
                  <a:gd name="T31" fmla="*/ 82 h 235"/>
                  <a:gd name="T32" fmla="*/ 69 w 145"/>
                  <a:gd name="T33" fmla="*/ 0 h 235"/>
                  <a:gd name="T34" fmla="*/ 118 w 145"/>
                  <a:gd name="T35" fmla="*/ 28 h 235"/>
                  <a:gd name="T36" fmla="*/ 118 w 145"/>
                  <a:gd name="T37" fmla="*/ 5 h 235"/>
                  <a:gd name="T38" fmla="*/ 144 w 145"/>
                  <a:gd name="T39" fmla="*/ 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45" h="235">
                    <a:moveTo>
                      <a:pt x="30" y="87"/>
                    </a:moveTo>
                    <a:cubicBezTo>
                      <a:pt x="30" y="129"/>
                      <a:pt x="45" y="150"/>
                      <a:pt x="74" y="151"/>
                    </a:cubicBezTo>
                    <a:cubicBezTo>
                      <a:pt x="102" y="148"/>
                      <a:pt x="117" y="130"/>
                      <a:pt x="118" y="96"/>
                    </a:cubicBezTo>
                    <a:cubicBezTo>
                      <a:pt x="119" y="49"/>
                      <a:pt x="104" y="26"/>
                      <a:pt x="74" y="26"/>
                    </a:cubicBezTo>
                    <a:cubicBezTo>
                      <a:pt x="44" y="26"/>
                      <a:pt x="29" y="46"/>
                      <a:pt x="30" y="87"/>
                    </a:cubicBezTo>
                    <a:close/>
                    <a:moveTo>
                      <a:pt x="144" y="5"/>
                    </a:moveTo>
                    <a:cubicBezTo>
                      <a:pt x="144" y="156"/>
                      <a:pt x="144" y="156"/>
                      <a:pt x="144" y="156"/>
                    </a:cubicBezTo>
                    <a:cubicBezTo>
                      <a:pt x="145" y="209"/>
                      <a:pt x="120" y="235"/>
                      <a:pt x="69" y="235"/>
                    </a:cubicBezTo>
                    <a:cubicBezTo>
                      <a:pt x="30" y="235"/>
                      <a:pt x="9" y="219"/>
                      <a:pt x="5" y="186"/>
                    </a:cubicBezTo>
                    <a:cubicBezTo>
                      <a:pt x="33" y="186"/>
                      <a:pt x="33" y="186"/>
                      <a:pt x="33" y="186"/>
                    </a:cubicBezTo>
                    <a:cubicBezTo>
                      <a:pt x="37" y="204"/>
                      <a:pt x="49" y="213"/>
                      <a:pt x="70" y="213"/>
                    </a:cubicBezTo>
                    <a:cubicBezTo>
                      <a:pt x="103" y="213"/>
                      <a:pt x="118" y="195"/>
                      <a:pt x="117" y="158"/>
                    </a:cubicBezTo>
                    <a:cubicBezTo>
                      <a:pt x="117" y="151"/>
                      <a:pt x="117" y="151"/>
                      <a:pt x="117" y="151"/>
                    </a:cubicBezTo>
                    <a:cubicBezTo>
                      <a:pt x="117" y="152"/>
                      <a:pt x="117" y="152"/>
                      <a:pt x="117" y="152"/>
                    </a:cubicBezTo>
                    <a:cubicBezTo>
                      <a:pt x="107" y="165"/>
                      <a:pt x="92" y="171"/>
                      <a:pt x="73" y="171"/>
                    </a:cubicBezTo>
                    <a:cubicBezTo>
                      <a:pt x="27" y="170"/>
                      <a:pt x="3" y="140"/>
                      <a:pt x="0" y="82"/>
                    </a:cubicBezTo>
                    <a:cubicBezTo>
                      <a:pt x="3" y="30"/>
                      <a:pt x="26" y="2"/>
                      <a:pt x="69" y="0"/>
                    </a:cubicBezTo>
                    <a:cubicBezTo>
                      <a:pt x="89" y="0"/>
                      <a:pt x="106" y="9"/>
                      <a:pt x="118" y="28"/>
                    </a:cubicBezTo>
                    <a:cubicBezTo>
                      <a:pt x="118" y="5"/>
                      <a:pt x="118" y="5"/>
                      <a:pt x="118" y="5"/>
                    </a:cubicBezTo>
                    <a:lnTo>
                      <a:pt x="144" y="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123" name="işḷíḑè">
                <a:extLst>
                  <a:ext uri="{FF2B5EF4-FFF2-40B4-BE49-F238E27FC236}">
                    <a16:creationId xmlns:a16="http://schemas.microsoft.com/office/drawing/2014/main" id="{CDB414FC-16C0-44D5-8D49-A206F5467CBA}"/>
                  </a:ext>
                </a:extLst>
              </p:cNvPr>
              <p:cNvSpPr/>
              <p:nvPr/>
            </p:nvSpPr>
            <p:spPr bwMode="auto">
              <a:xfrm>
                <a:off x="11487868" y="734187"/>
                <a:ext cx="31032" cy="47386"/>
              </a:xfrm>
              <a:custGeom>
                <a:avLst/>
                <a:gdLst>
                  <a:gd name="T0" fmla="*/ 76 w 149"/>
                  <a:gd name="T1" fmla="*/ 135 h 229"/>
                  <a:gd name="T2" fmla="*/ 119 w 149"/>
                  <a:gd name="T3" fmla="*/ 0 h 229"/>
                  <a:gd name="T4" fmla="*/ 149 w 149"/>
                  <a:gd name="T5" fmla="*/ 0 h 229"/>
                  <a:gd name="T6" fmla="*/ 132 w 149"/>
                  <a:gd name="T7" fmla="*/ 48 h 229"/>
                  <a:gd name="T8" fmla="*/ 90 w 149"/>
                  <a:gd name="T9" fmla="*/ 160 h 229"/>
                  <a:gd name="T10" fmla="*/ 61 w 149"/>
                  <a:gd name="T11" fmla="*/ 218 h 229"/>
                  <a:gd name="T12" fmla="*/ 25 w 149"/>
                  <a:gd name="T13" fmla="*/ 228 h 229"/>
                  <a:gd name="T14" fmla="*/ 14 w 149"/>
                  <a:gd name="T15" fmla="*/ 225 h 229"/>
                  <a:gd name="T16" fmla="*/ 14 w 149"/>
                  <a:gd name="T17" fmla="*/ 201 h 229"/>
                  <a:gd name="T18" fmla="*/ 17 w 149"/>
                  <a:gd name="T19" fmla="*/ 202 h 229"/>
                  <a:gd name="T20" fmla="*/ 30 w 149"/>
                  <a:gd name="T21" fmla="*/ 204 h 229"/>
                  <a:gd name="T22" fmla="*/ 60 w 149"/>
                  <a:gd name="T23" fmla="*/ 166 h 229"/>
                  <a:gd name="T24" fmla="*/ 0 w 149"/>
                  <a:gd name="T25" fmla="*/ 0 h 229"/>
                  <a:gd name="T26" fmla="*/ 30 w 149"/>
                  <a:gd name="T27" fmla="*/ 0 h 229"/>
                  <a:gd name="T28" fmla="*/ 74 w 149"/>
                  <a:gd name="T29" fmla="*/ 135 h 229"/>
                  <a:gd name="T30" fmla="*/ 76 w 149"/>
                  <a:gd name="T31" fmla="*/ 13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9" h="229">
                    <a:moveTo>
                      <a:pt x="76" y="135"/>
                    </a:moveTo>
                    <a:cubicBezTo>
                      <a:pt x="119" y="0"/>
                      <a:pt x="119" y="0"/>
                      <a:pt x="119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45" y="10"/>
                      <a:pt x="139" y="26"/>
                      <a:pt x="132" y="48"/>
                    </a:cubicBezTo>
                    <a:cubicBezTo>
                      <a:pt x="114" y="97"/>
                      <a:pt x="100" y="135"/>
                      <a:pt x="90" y="160"/>
                    </a:cubicBezTo>
                    <a:cubicBezTo>
                      <a:pt x="76" y="195"/>
                      <a:pt x="67" y="214"/>
                      <a:pt x="61" y="218"/>
                    </a:cubicBezTo>
                    <a:cubicBezTo>
                      <a:pt x="55" y="225"/>
                      <a:pt x="43" y="229"/>
                      <a:pt x="25" y="228"/>
                    </a:cubicBezTo>
                    <a:cubicBezTo>
                      <a:pt x="22" y="228"/>
                      <a:pt x="18" y="227"/>
                      <a:pt x="14" y="225"/>
                    </a:cubicBezTo>
                    <a:cubicBezTo>
                      <a:pt x="14" y="201"/>
                      <a:pt x="14" y="201"/>
                      <a:pt x="14" y="201"/>
                    </a:cubicBezTo>
                    <a:cubicBezTo>
                      <a:pt x="15" y="201"/>
                      <a:pt x="16" y="201"/>
                      <a:pt x="17" y="202"/>
                    </a:cubicBezTo>
                    <a:cubicBezTo>
                      <a:pt x="22" y="204"/>
                      <a:pt x="26" y="204"/>
                      <a:pt x="30" y="204"/>
                    </a:cubicBezTo>
                    <a:cubicBezTo>
                      <a:pt x="41" y="209"/>
                      <a:pt x="51" y="196"/>
                      <a:pt x="60" y="16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74" y="135"/>
                      <a:pt x="74" y="135"/>
                      <a:pt x="74" y="135"/>
                    </a:cubicBezTo>
                    <a:lnTo>
                      <a:pt x="76" y="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48F3111-B36F-4FC0-8EDC-B92F7C0238CC}"/>
                </a:ext>
              </a:extLst>
            </p:cNvPr>
            <p:cNvGrpSpPr/>
            <p:nvPr/>
          </p:nvGrpSpPr>
          <p:grpSpPr>
            <a:xfrm>
              <a:off x="660400" y="478901"/>
              <a:ext cx="601275" cy="454750"/>
              <a:chOff x="2201863" y="2538413"/>
              <a:chExt cx="1776413" cy="1781175"/>
            </a:xfrm>
            <a:solidFill>
              <a:schemeClr val="accent1"/>
            </a:solidFill>
          </p:grpSpPr>
          <p:sp>
            <p:nvSpPr>
              <p:cNvPr id="20" name="íṣḷîďé">
                <a:extLst>
                  <a:ext uri="{FF2B5EF4-FFF2-40B4-BE49-F238E27FC236}">
                    <a16:creationId xmlns:a16="http://schemas.microsoft.com/office/drawing/2014/main" id="{B7E81E25-B7AE-4531-A87E-AED8DDFC55C9}"/>
                  </a:ext>
                </a:extLst>
              </p:cNvPr>
              <p:cNvSpPr/>
              <p:nvPr/>
            </p:nvSpPr>
            <p:spPr bwMode="auto">
              <a:xfrm>
                <a:off x="2201863" y="2538413"/>
                <a:ext cx="1776413" cy="1781175"/>
              </a:xfrm>
              <a:prstGeom prst="ellipse">
                <a:avLst/>
              </a:prstGeom>
              <a:noFill/>
              <a:ln w="19050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1" name="îSlïdê">
                <a:extLst>
                  <a:ext uri="{FF2B5EF4-FFF2-40B4-BE49-F238E27FC236}">
                    <a16:creationId xmlns:a16="http://schemas.microsoft.com/office/drawing/2014/main" id="{8E726C61-BFA6-4DEB-A025-16A34B908257}"/>
                  </a:ext>
                </a:extLst>
              </p:cNvPr>
              <p:cNvSpPr/>
              <p:nvPr/>
            </p:nvSpPr>
            <p:spPr bwMode="auto">
              <a:xfrm>
                <a:off x="2349501" y="2976563"/>
                <a:ext cx="158750" cy="184150"/>
              </a:xfrm>
              <a:custGeom>
                <a:avLst/>
                <a:gdLst>
                  <a:gd name="T0" fmla="*/ 0 w 202"/>
                  <a:gd name="T1" fmla="*/ 96 h 233"/>
                  <a:gd name="T2" fmla="*/ 20 w 202"/>
                  <a:gd name="T3" fmla="*/ 58 h 233"/>
                  <a:gd name="T4" fmla="*/ 27 w 202"/>
                  <a:gd name="T5" fmla="*/ 65 h 233"/>
                  <a:gd name="T6" fmla="*/ 26 w 202"/>
                  <a:gd name="T7" fmla="*/ 70 h 233"/>
                  <a:gd name="T8" fmla="*/ 25 w 202"/>
                  <a:gd name="T9" fmla="*/ 75 h 233"/>
                  <a:gd name="T10" fmla="*/ 27 w 202"/>
                  <a:gd name="T11" fmla="*/ 81 h 233"/>
                  <a:gd name="T12" fmla="*/ 34 w 202"/>
                  <a:gd name="T13" fmla="*/ 88 h 233"/>
                  <a:gd name="T14" fmla="*/ 88 w 202"/>
                  <a:gd name="T15" fmla="*/ 137 h 233"/>
                  <a:gd name="T16" fmla="*/ 110 w 202"/>
                  <a:gd name="T17" fmla="*/ 93 h 233"/>
                  <a:gd name="T18" fmla="*/ 57 w 202"/>
                  <a:gd name="T19" fmla="*/ 46 h 233"/>
                  <a:gd name="T20" fmla="*/ 51 w 202"/>
                  <a:gd name="T21" fmla="*/ 41 h 233"/>
                  <a:gd name="T22" fmla="*/ 45 w 202"/>
                  <a:gd name="T23" fmla="*/ 40 h 233"/>
                  <a:gd name="T24" fmla="*/ 41 w 202"/>
                  <a:gd name="T25" fmla="*/ 42 h 233"/>
                  <a:gd name="T26" fmla="*/ 37 w 202"/>
                  <a:gd name="T27" fmla="*/ 46 h 233"/>
                  <a:gd name="T28" fmla="*/ 30 w 202"/>
                  <a:gd name="T29" fmla="*/ 39 h 233"/>
                  <a:gd name="T30" fmla="*/ 49 w 202"/>
                  <a:gd name="T31" fmla="*/ 0 h 233"/>
                  <a:gd name="T32" fmla="*/ 57 w 202"/>
                  <a:gd name="T33" fmla="*/ 7 h 233"/>
                  <a:gd name="T34" fmla="*/ 55 w 202"/>
                  <a:gd name="T35" fmla="*/ 12 h 233"/>
                  <a:gd name="T36" fmla="*/ 55 w 202"/>
                  <a:gd name="T37" fmla="*/ 17 h 233"/>
                  <a:gd name="T38" fmla="*/ 57 w 202"/>
                  <a:gd name="T39" fmla="*/ 24 h 233"/>
                  <a:gd name="T40" fmla="*/ 63 w 202"/>
                  <a:gd name="T41" fmla="*/ 31 h 233"/>
                  <a:gd name="T42" fmla="*/ 174 w 202"/>
                  <a:gd name="T43" fmla="*/ 129 h 233"/>
                  <a:gd name="T44" fmla="*/ 180 w 202"/>
                  <a:gd name="T45" fmla="*/ 134 h 233"/>
                  <a:gd name="T46" fmla="*/ 186 w 202"/>
                  <a:gd name="T47" fmla="*/ 135 h 233"/>
                  <a:gd name="T48" fmla="*/ 191 w 202"/>
                  <a:gd name="T49" fmla="*/ 133 h 233"/>
                  <a:gd name="T50" fmla="*/ 194 w 202"/>
                  <a:gd name="T51" fmla="*/ 130 h 233"/>
                  <a:gd name="T52" fmla="*/ 202 w 202"/>
                  <a:gd name="T53" fmla="*/ 137 h 233"/>
                  <a:gd name="T54" fmla="*/ 182 w 202"/>
                  <a:gd name="T55" fmla="*/ 175 h 233"/>
                  <a:gd name="T56" fmla="*/ 175 w 202"/>
                  <a:gd name="T57" fmla="*/ 169 h 233"/>
                  <a:gd name="T58" fmla="*/ 176 w 202"/>
                  <a:gd name="T59" fmla="*/ 163 h 233"/>
                  <a:gd name="T60" fmla="*/ 176 w 202"/>
                  <a:gd name="T61" fmla="*/ 158 h 233"/>
                  <a:gd name="T62" fmla="*/ 174 w 202"/>
                  <a:gd name="T63" fmla="*/ 151 h 233"/>
                  <a:gd name="T64" fmla="*/ 167 w 202"/>
                  <a:gd name="T65" fmla="*/ 144 h 233"/>
                  <a:gd name="T66" fmla="*/ 120 w 202"/>
                  <a:gd name="T67" fmla="*/ 102 h 233"/>
                  <a:gd name="T68" fmla="*/ 98 w 202"/>
                  <a:gd name="T69" fmla="*/ 146 h 233"/>
                  <a:gd name="T70" fmla="*/ 144 w 202"/>
                  <a:gd name="T71" fmla="*/ 187 h 233"/>
                  <a:gd name="T72" fmla="*/ 151 w 202"/>
                  <a:gd name="T73" fmla="*/ 192 h 233"/>
                  <a:gd name="T74" fmla="*/ 157 w 202"/>
                  <a:gd name="T75" fmla="*/ 193 h 233"/>
                  <a:gd name="T76" fmla="*/ 161 w 202"/>
                  <a:gd name="T77" fmla="*/ 191 h 233"/>
                  <a:gd name="T78" fmla="*/ 165 w 202"/>
                  <a:gd name="T79" fmla="*/ 188 h 233"/>
                  <a:gd name="T80" fmla="*/ 172 w 202"/>
                  <a:gd name="T81" fmla="*/ 194 h 233"/>
                  <a:gd name="T82" fmla="*/ 152 w 202"/>
                  <a:gd name="T83" fmla="*/ 233 h 233"/>
                  <a:gd name="T84" fmla="*/ 145 w 202"/>
                  <a:gd name="T85" fmla="*/ 226 h 233"/>
                  <a:gd name="T86" fmla="*/ 146 w 202"/>
                  <a:gd name="T87" fmla="*/ 221 h 233"/>
                  <a:gd name="T88" fmla="*/ 147 w 202"/>
                  <a:gd name="T89" fmla="*/ 215 h 233"/>
                  <a:gd name="T90" fmla="*/ 144 w 202"/>
                  <a:gd name="T91" fmla="*/ 208 h 233"/>
                  <a:gd name="T92" fmla="*/ 138 w 202"/>
                  <a:gd name="T93" fmla="*/ 202 h 233"/>
                  <a:gd name="T94" fmla="*/ 28 w 202"/>
                  <a:gd name="T95" fmla="*/ 103 h 233"/>
                  <a:gd name="T96" fmla="*/ 21 w 202"/>
                  <a:gd name="T97" fmla="*/ 98 h 233"/>
                  <a:gd name="T98" fmla="*/ 15 w 202"/>
                  <a:gd name="T99" fmla="*/ 97 h 233"/>
                  <a:gd name="T100" fmla="*/ 11 w 202"/>
                  <a:gd name="T101" fmla="*/ 99 h 233"/>
                  <a:gd name="T102" fmla="*/ 7 w 202"/>
                  <a:gd name="T103" fmla="*/ 103 h 233"/>
                  <a:gd name="T104" fmla="*/ 0 w 202"/>
                  <a:gd name="T105" fmla="*/ 96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02" h="233">
                    <a:moveTo>
                      <a:pt x="0" y="96"/>
                    </a:moveTo>
                    <a:cubicBezTo>
                      <a:pt x="20" y="58"/>
                      <a:pt x="20" y="58"/>
                      <a:pt x="20" y="58"/>
                    </a:cubicBezTo>
                    <a:cubicBezTo>
                      <a:pt x="27" y="65"/>
                      <a:pt x="27" y="65"/>
                      <a:pt x="27" y="65"/>
                    </a:cubicBezTo>
                    <a:cubicBezTo>
                      <a:pt x="27" y="66"/>
                      <a:pt x="26" y="67"/>
                      <a:pt x="26" y="70"/>
                    </a:cubicBezTo>
                    <a:cubicBezTo>
                      <a:pt x="25" y="72"/>
                      <a:pt x="25" y="74"/>
                      <a:pt x="25" y="75"/>
                    </a:cubicBezTo>
                    <a:cubicBezTo>
                      <a:pt x="25" y="77"/>
                      <a:pt x="26" y="79"/>
                      <a:pt x="27" y="81"/>
                    </a:cubicBezTo>
                    <a:cubicBezTo>
                      <a:pt x="29" y="83"/>
                      <a:pt x="31" y="86"/>
                      <a:pt x="34" y="88"/>
                    </a:cubicBezTo>
                    <a:cubicBezTo>
                      <a:pt x="88" y="137"/>
                      <a:pt x="88" y="137"/>
                      <a:pt x="88" y="137"/>
                    </a:cubicBezTo>
                    <a:cubicBezTo>
                      <a:pt x="110" y="93"/>
                      <a:pt x="110" y="93"/>
                      <a:pt x="110" y="93"/>
                    </a:cubicBezTo>
                    <a:cubicBezTo>
                      <a:pt x="57" y="46"/>
                      <a:pt x="57" y="46"/>
                      <a:pt x="57" y="46"/>
                    </a:cubicBezTo>
                    <a:cubicBezTo>
                      <a:pt x="55" y="44"/>
                      <a:pt x="53" y="42"/>
                      <a:pt x="51" y="41"/>
                    </a:cubicBezTo>
                    <a:cubicBezTo>
                      <a:pt x="49" y="40"/>
                      <a:pt x="47" y="39"/>
                      <a:pt x="45" y="40"/>
                    </a:cubicBezTo>
                    <a:cubicBezTo>
                      <a:pt x="43" y="40"/>
                      <a:pt x="42" y="41"/>
                      <a:pt x="41" y="42"/>
                    </a:cubicBezTo>
                    <a:cubicBezTo>
                      <a:pt x="39" y="43"/>
                      <a:pt x="38" y="44"/>
                      <a:pt x="37" y="46"/>
                    </a:cubicBezTo>
                    <a:cubicBezTo>
                      <a:pt x="30" y="39"/>
                      <a:pt x="30" y="39"/>
                      <a:pt x="30" y="39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57" y="7"/>
                      <a:pt x="57" y="7"/>
                      <a:pt x="57" y="7"/>
                    </a:cubicBezTo>
                    <a:cubicBezTo>
                      <a:pt x="57" y="8"/>
                      <a:pt x="56" y="10"/>
                      <a:pt x="55" y="12"/>
                    </a:cubicBezTo>
                    <a:cubicBezTo>
                      <a:pt x="55" y="14"/>
                      <a:pt x="54" y="16"/>
                      <a:pt x="55" y="17"/>
                    </a:cubicBezTo>
                    <a:cubicBezTo>
                      <a:pt x="55" y="19"/>
                      <a:pt x="56" y="22"/>
                      <a:pt x="57" y="24"/>
                    </a:cubicBezTo>
                    <a:cubicBezTo>
                      <a:pt x="58" y="26"/>
                      <a:pt x="61" y="28"/>
                      <a:pt x="63" y="31"/>
                    </a:cubicBezTo>
                    <a:cubicBezTo>
                      <a:pt x="174" y="129"/>
                      <a:pt x="174" y="129"/>
                      <a:pt x="174" y="129"/>
                    </a:cubicBezTo>
                    <a:cubicBezTo>
                      <a:pt x="176" y="132"/>
                      <a:pt x="178" y="133"/>
                      <a:pt x="180" y="134"/>
                    </a:cubicBezTo>
                    <a:cubicBezTo>
                      <a:pt x="182" y="135"/>
                      <a:pt x="184" y="136"/>
                      <a:pt x="186" y="135"/>
                    </a:cubicBezTo>
                    <a:cubicBezTo>
                      <a:pt x="188" y="135"/>
                      <a:pt x="189" y="134"/>
                      <a:pt x="191" y="133"/>
                    </a:cubicBezTo>
                    <a:cubicBezTo>
                      <a:pt x="193" y="132"/>
                      <a:pt x="194" y="131"/>
                      <a:pt x="194" y="130"/>
                    </a:cubicBezTo>
                    <a:cubicBezTo>
                      <a:pt x="202" y="137"/>
                      <a:pt x="202" y="137"/>
                      <a:pt x="202" y="137"/>
                    </a:cubicBezTo>
                    <a:cubicBezTo>
                      <a:pt x="182" y="175"/>
                      <a:pt x="182" y="175"/>
                      <a:pt x="182" y="175"/>
                    </a:cubicBezTo>
                    <a:cubicBezTo>
                      <a:pt x="175" y="169"/>
                      <a:pt x="175" y="169"/>
                      <a:pt x="175" y="169"/>
                    </a:cubicBezTo>
                    <a:cubicBezTo>
                      <a:pt x="175" y="167"/>
                      <a:pt x="176" y="165"/>
                      <a:pt x="176" y="163"/>
                    </a:cubicBezTo>
                    <a:cubicBezTo>
                      <a:pt x="176" y="161"/>
                      <a:pt x="176" y="159"/>
                      <a:pt x="176" y="158"/>
                    </a:cubicBezTo>
                    <a:cubicBezTo>
                      <a:pt x="176" y="156"/>
                      <a:pt x="175" y="153"/>
                      <a:pt x="174" y="151"/>
                    </a:cubicBezTo>
                    <a:cubicBezTo>
                      <a:pt x="172" y="149"/>
                      <a:pt x="170" y="146"/>
                      <a:pt x="167" y="144"/>
                    </a:cubicBezTo>
                    <a:cubicBezTo>
                      <a:pt x="120" y="102"/>
                      <a:pt x="120" y="102"/>
                      <a:pt x="120" y="102"/>
                    </a:cubicBezTo>
                    <a:cubicBezTo>
                      <a:pt x="98" y="146"/>
                      <a:pt x="98" y="146"/>
                      <a:pt x="98" y="146"/>
                    </a:cubicBezTo>
                    <a:cubicBezTo>
                      <a:pt x="144" y="187"/>
                      <a:pt x="144" y="187"/>
                      <a:pt x="144" y="187"/>
                    </a:cubicBezTo>
                    <a:cubicBezTo>
                      <a:pt x="146" y="189"/>
                      <a:pt x="148" y="191"/>
                      <a:pt x="151" y="192"/>
                    </a:cubicBezTo>
                    <a:cubicBezTo>
                      <a:pt x="153" y="193"/>
                      <a:pt x="155" y="193"/>
                      <a:pt x="157" y="193"/>
                    </a:cubicBezTo>
                    <a:cubicBezTo>
                      <a:pt x="158" y="192"/>
                      <a:pt x="160" y="192"/>
                      <a:pt x="161" y="191"/>
                    </a:cubicBezTo>
                    <a:cubicBezTo>
                      <a:pt x="163" y="190"/>
                      <a:pt x="164" y="189"/>
                      <a:pt x="165" y="188"/>
                    </a:cubicBezTo>
                    <a:cubicBezTo>
                      <a:pt x="172" y="194"/>
                      <a:pt x="172" y="194"/>
                      <a:pt x="172" y="194"/>
                    </a:cubicBezTo>
                    <a:cubicBezTo>
                      <a:pt x="152" y="233"/>
                      <a:pt x="152" y="233"/>
                      <a:pt x="152" y="233"/>
                    </a:cubicBezTo>
                    <a:cubicBezTo>
                      <a:pt x="145" y="226"/>
                      <a:pt x="145" y="226"/>
                      <a:pt x="145" y="226"/>
                    </a:cubicBezTo>
                    <a:cubicBezTo>
                      <a:pt x="145" y="225"/>
                      <a:pt x="146" y="223"/>
                      <a:pt x="146" y="221"/>
                    </a:cubicBezTo>
                    <a:cubicBezTo>
                      <a:pt x="147" y="218"/>
                      <a:pt x="147" y="217"/>
                      <a:pt x="147" y="215"/>
                    </a:cubicBezTo>
                    <a:cubicBezTo>
                      <a:pt x="147" y="213"/>
                      <a:pt x="146" y="211"/>
                      <a:pt x="144" y="208"/>
                    </a:cubicBezTo>
                    <a:cubicBezTo>
                      <a:pt x="142" y="206"/>
                      <a:pt x="140" y="204"/>
                      <a:pt x="138" y="202"/>
                    </a:cubicBezTo>
                    <a:cubicBezTo>
                      <a:pt x="28" y="103"/>
                      <a:pt x="28" y="103"/>
                      <a:pt x="28" y="103"/>
                    </a:cubicBezTo>
                    <a:cubicBezTo>
                      <a:pt x="25" y="101"/>
                      <a:pt x="23" y="99"/>
                      <a:pt x="21" y="98"/>
                    </a:cubicBezTo>
                    <a:cubicBezTo>
                      <a:pt x="19" y="97"/>
                      <a:pt x="17" y="97"/>
                      <a:pt x="15" y="97"/>
                    </a:cubicBezTo>
                    <a:cubicBezTo>
                      <a:pt x="14" y="97"/>
                      <a:pt x="12" y="98"/>
                      <a:pt x="11" y="99"/>
                    </a:cubicBezTo>
                    <a:cubicBezTo>
                      <a:pt x="9" y="101"/>
                      <a:pt x="8" y="102"/>
                      <a:pt x="7" y="103"/>
                    </a:cubicBezTo>
                    <a:lnTo>
                      <a:pt x="0" y="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2" name="îSļíḍê">
                <a:extLst>
                  <a:ext uri="{FF2B5EF4-FFF2-40B4-BE49-F238E27FC236}">
                    <a16:creationId xmlns:a16="http://schemas.microsoft.com/office/drawing/2014/main" id="{619807DB-9C77-4D0D-9D07-2E2C88151A4C}"/>
                  </a:ext>
                </a:extLst>
              </p:cNvPr>
              <p:cNvSpPr/>
              <p:nvPr/>
            </p:nvSpPr>
            <p:spPr bwMode="auto">
              <a:xfrm>
                <a:off x="2319338" y="3086101"/>
                <a:ext cx="144463" cy="157163"/>
              </a:xfrm>
              <a:custGeom>
                <a:avLst/>
                <a:gdLst>
                  <a:gd name="T0" fmla="*/ 130 w 185"/>
                  <a:gd name="T1" fmla="*/ 193 h 199"/>
                  <a:gd name="T2" fmla="*/ 132 w 185"/>
                  <a:gd name="T3" fmla="*/ 186 h 199"/>
                  <a:gd name="T4" fmla="*/ 131 w 185"/>
                  <a:gd name="T5" fmla="*/ 177 h 199"/>
                  <a:gd name="T6" fmla="*/ 122 w 185"/>
                  <a:gd name="T7" fmla="*/ 165 h 199"/>
                  <a:gd name="T8" fmla="*/ 103 w 185"/>
                  <a:gd name="T9" fmla="*/ 148 h 199"/>
                  <a:gd name="T10" fmla="*/ 35 w 185"/>
                  <a:gd name="T11" fmla="*/ 91 h 199"/>
                  <a:gd name="T12" fmla="*/ 15 w 185"/>
                  <a:gd name="T13" fmla="*/ 69 h 199"/>
                  <a:gd name="T14" fmla="*/ 3 w 185"/>
                  <a:gd name="T15" fmla="*/ 47 h 199"/>
                  <a:gd name="T16" fmla="*/ 0 w 185"/>
                  <a:gd name="T17" fmla="*/ 29 h 199"/>
                  <a:gd name="T18" fmla="*/ 3 w 185"/>
                  <a:gd name="T19" fmla="*/ 16 h 199"/>
                  <a:gd name="T20" fmla="*/ 14 w 185"/>
                  <a:gd name="T21" fmla="*/ 4 h 199"/>
                  <a:gd name="T22" fmla="*/ 29 w 185"/>
                  <a:gd name="T23" fmla="*/ 1 h 199"/>
                  <a:gd name="T24" fmla="*/ 47 w 185"/>
                  <a:gd name="T25" fmla="*/ 6 h 199"/>
                  <a:gd name="T26" fmla="*/ 65 w 185"/>
                  <a:gd name="T27" fmla="*/ 18 h 199"/>
                  <a:gd name="T28" fmla="*/ 157 w 185"/>
                  <a:gd name="T29" fmla="*/ 95 h 199"/>
                  <a:gd name="T30" fmla="*/ 163 w 185"/>
                  <a:gd name="T31" fmla="*/ 100 h 199"/>
                  <a:gd name="T32" fmla="*/ 170 w 185"/>
                  <a:gd name="T33" fmla="*/ 101 h 199"/>
                  <a:gd name="T34" fmla="*/ 174 w 185"/>
                  <a:gd name="T35" fmla="*/ 99 h 199"/>
                  <a:gd name="T36" fmla="*/ 178 w 185"/>
                  <a:gd name="T37" fmla="*/ 96 h 199"/>
                  <a:gd name="T38" fmla="*/ 185 w 185"/>
                  <a:gd name="T39" fmla="*/ 102 h 199"/>
                  <a:gd name="T40" fmla="*/ 166 w 185"/>
                  <a:gd name="T41" fmla="*/ 141 h 199"/>
                  <a:gd name="T42" fmla="*/ 158 w 185"/>
                  <a:gd name="T43" fmla="*/ 135 h 199"/>
                  <a:gd name="T44" fmla="*/ 160 w 185"/>
                  <a:gd name="T45" fmla="*/ 129 h 199"/>
                  <a:gd name="T46" fmla="*/ 160 w 185"/>
                  <a:gd name="T47" fmla="*/ 124 h 199"/>
                  <a:gd name="T48" fmla="*/ 157 w 185"/>
                  <a:gd name="T49" fmla="*/ 117 h 199"/>
                  <a:gd name="T50" fmla="*/ 151 w 185"/>
                  <a:gd name="T51" fmla="*/ 111 h 199"/>
                  <a:gd name="T52" fmla="*/ 65 w 185"/>
                  <a:gd name="T53" fmla="*/ 38 h 199"/>
                  <a:gd name="T54" fmla="*/ 51 w 185"/>
                  <a:gd name="T55" fmla="*/ 28 h 199"/>
                  <a:gd name="T56" fmla="*/ 37 w 185"/>
                  <a:gd name="T57" fmla="*/ 21 h 199"/>
                  <a:gd name="T58" fmla="*/ 24 w 185"/>
                  <a:gd name="T59" fmla="*/ 19 h 199"/>
                  <a:gd name="T60" fmla="*/ 14 w 185"/>
                  <a:gd name="T61" fmla="*/ 28 h 199"/>
                  <a:gd name="T62" fmla="*/ 12 w 185"/>
                  <a:gd name="T63" fmla="*/ 44 h 199"/>
                  <a:gd name="T64" fmla="*/ 18 w 185"/>
                  <a:gd name="T65" fmla="*/ 60 h 199"/>
                  <a:gd name="T66" fmla="*/ 29 w 185"/>
                  <a:gd name="T67" fmla="*/ 75 h 199"/>
                  <a:gd name="T68" fmla="*/ 41 w 185"/>
                  <a:gd name="T69" fmla="*/ 87 h 199"/>
                  <a:gd name="T70" fmla="*/ 105 w 185"/>
                  <a:gd name="T71" fmla="*/ 140 h 199"/>
                  <a:gd name="T72" fmla="*/ 125 w 185"/>
                  <a:gd name="T73" fmla="*/ 156 h 199"/>
                  <a:gd name="T74" fmla="*/ 137 w 185"/>
                  <a:gd name="T75" fmla="*/ 161 h 199"/>
                  <a:gd name="T76" fmla="*/ 144 w 185"/>
                  <a:gd name="T77" fmla="*/ 159 h 199"/>
                  <a:gd name="T78" fmla="*/ 149 w 185"/>
                  <a:gd name="T79" fmla="*/ 154 h 199"/>
                  <a:gd name="T80" fmla="*/ 157 w 185"/>
                  <a:gd name="T81" fmla="*/ 161 h 199"/>
                  <a:gd name="T82" fmla="*/ 138 w 185"/>
                  <a:gd name="T83" fmla="*/ 199 h 199"/>
                  <a:gd name="T84" fmla="*/ 130 w 185"/>
                  <a:gd name="T85" fmla="*/ 193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5" h="199">
                    <a:moveTo>
                      <a:pt x="130" y="193"/>
                    </a:moveTo>
                    <a:cubicBezTo>
                      <a:pt x="131" y="191"/>
                      <a:pt x="131" y="189"/>
                      <a:pt x="132" y="186"/>
                    </a:cubicBezTo>
                    <a:cubicBezTo>
                      <a:pt x="132" y="183"/>
                      <a:pt x="132" y="180"/>
                      <a:pt x="131" y="177"/>
                    </a:cubicBezTo>
                    <a:cubicBezTo>
                      <a:pt x="130" y="174"/>
                      <a:pt x="127" y="170"/>
                      <a:pt x="122" y="165"/>
                    </a:cubicBezTo>
                    <a:cubicBezTo>
                      <a:pt x="117" y="160"/>
                      <a:pt x="111" y="155"/>
                      <a:pt x="103" y="148"/>
                    </a:cubicBezTo>
                    <a:cubicBezTo>
                      <a:pt x="35" y="91"/>
                      <a:pt x="35" y="91"/>
                      <a:pt x="35" y="91"/>
                    </a:cubicBezTo>
                    <a:cubicBezTo>
                      <a:pt x="27" y="84"/>
                      <a:pt x="20" y="77"/>
                      <a:pt x="15" y="69"/>
                    </a:cubicBezTo>
                    <a:cubicBezTo>
                      <a:pt x="9" y="61"/>
                      <a:pt x="5" y="54"/>
                      <a:pt x="3" y="47"/>
                    </a:cubicBezTo>
                    <a:cubicBezTo>
                      <a:pt x="1" y="40"/>
                      <a:pt x="0" y="34"/>
                      <a:pt x="0" y="29"/>
                    </a:cubicBezTo>
                    <a:cubicBezTo>
                      <a:pt x="0" y="24"/>
                      <a:pt x="1" y="19"/>
                      <a:pt x="3" y="16"/>
                    </a:cubicBezTo>
                    <a:cubicBezTo>
                      <a:pt x="6" y="10"/>
                      <a:pt x="9" y="6"/>
                      <a:pt x="14" y="4"/>
                    </a:cubicBezTo>
                    <a:cubicBezTo>
                      <a:pt x="18" y="1"/>
                      <a:pt x="24" y="0"/>
                      <a:pt x="29" y="1"/>
                    </a:cubicBezTo>
                    <a:cubicBezTo>
                      <a:pt x="35" y="1"/>
                      <a:pt x="41" y="3"/>
                      <a:pt x="47" y="6"/>
                    </a:cubicBezTo>
                    <a:cubicBezTo>
                      <a:pt x="53" y="9"/>
                      <a:pt x="59" y="13"/>
                      <a:pt x="65" y="18"/>
                    </a:cubicBezTo>
                    <a:cubicBezTo>
                      <a:pt x="157" y="95"/>
                      <a:pt x="157" y="95"/>
                      <a:pt x="157" y="95"/>
                    </a:cubicBezTo>
                    <a:cubicBezTo>
                      <a:pt x="159" y="98"/>
                      <a:pt x="162" y="99"/>
                      <a:pt x="163" y="100"/>
                    </a:cubicBezTo>
                    <a:cubicBezTo>
                      <a:pt x="165" y="101"/>
                      <a:pt x="168" y="101"/>
                      <a:pt x="170" y="101"/>
                    </a:cubicBezTo>
                    <a:cubicBezTo>
                      <a:pt x="171" y="101"/>
                      <a:pt x="173" y="100"/>
                      <a:pt x="174" y="99"/>
                    </a:cubicBezTo>
                    <a:cubicBezTo>
                      <a:pt x="176" y="98"/>
                      <a:pt x="177" y="96"/>
                      <a:pt x="178" y="96"/>
                    </a:cubicBezTo>
                    <a:cubicBezTo>
                      <a:pt x="185" y="102"/>
                      <a:pt x="185" y="102"/>
                      <a:pt x="185" y="102"/>
                    </a:cubicBezTo>
                    <a:cubicBezTo>
                      <a:pt x="166" y="141"/>
                      <a:pt x="166" y="141"/>
                      <a:pt x="166" y="141"/>
                    </a:cubicBezTo>
                    <a:cubicBezTo>
                      <a:pt x="158" y="135"/>
                      <a:pt x="158" y="135"/>
                      <a:pt x="158" y="135"/>
                    </a:cubicBezTo>
                    <a:cubicBezTo>
                      <a:pt x="159" y="134"/>
                      <a:pt x="159" y="132"/>
                      <a:pt x="160" y="129"/>
                    </a:cubicBezTo>
                    <a:cubicBezTo>
                      <a:pt x="160" y="127"/>
                      <a:pt x="160" y="125"/>
                      <a:pt x="160" y="124"/>
                    </a:cubicBezTo>
                    <a:cubicBezTo>
                      <a:pt x="160" y="122"/>
                      <a:pt x="159" y="119"/>
                      <a:pt x="157" y="117"/>
                    </a:cubicBezTo>
                    <a:cubicBezTo>
                      <a:pt x="155" y="115"/>
                      <a:pt x="153" y="113"/>
                      <a:pt x="151" y="111"/>
                    </a:cubicBezTo>
                    <a:cubicBezTo>
                      <a:pt x="65" y="38"/>
                      <a:pt x="65" y="38"/>
                      <a:pt x="65" y="38"/>
                    </a:cubicBezTo>
                    <a:cubicBezTo>
                      <a:pt x="61" y="35"/>
                      <a:pt x="56" y="31"/>
                      <a:pt x="51" y="28"/>
                    </a:cubicBezTo>
                    <a:cubicBezTo>
                      <a:pt x="47" y="25"/>
                      <a:pt x="42" y="22"/>
                      <a:pt x="37" y="21"/>
                    </a:cubicBezTo>
                    <a:cubicBezTo>
                      <a:pt x="32" y="19"/>
                      <a:pt x="28" y="19"/>
                      <a:pt x="24" y="19"/>
                    </a:cubicBezTo>
                    <a:cubicBezTo>
                      <a:pt x="20" y="20"/>
                      <a:pt x="16" y="23"/>
                      <a:pt x="14" y="28"/>
                    </a:cubicBezTo>
                    <a:cubicBezTo>
                      <a:pt x="12" y="33"/>
                      <a:pt x="11" y="38"/>
                      <a:pt x="12" y="44"/>
                    </a:cubicBezTo>
                    <a:cubicBezTo>
                      <a:pt x="13" y="49"/>
                      <a:pt x="15" y="55"/>
                      <a:pt x="18" y="60"/>
                    </a:cubicBezTo>
                    <a:cubicBezTo>
                      <a:pt x="21" y="65"/>
                      <a:pt x="25" y="70"/>
                      <a:pt x="29" y="75"/>
                    </a:cubicBezTo>
                    <a:cubicBezTo>
                      <a:pt x="32" y="79"/>
                      <a:pt x="37" y="83"/>
                      <a:pt x="41" y="87"/>
                    </a:cubicBezTo>
                    <a:cubicBezTo>
                      <a:pt x="105" y="140"/>
                      <a:pt x="105" y="140"/>
                      <a:pt x="105" y="140"/>
                    </a:cubicBezTo>
                    <a:cubicBezTo>
                      <a:pt x="113" y="147"/>
                      <a:pt x="120" y="152"/>
                      <a:pt x="125" y="156"/>
                    </a:cubicBezTo>
                    <a:cubicBezTo>
                      <a:pt x="131" y="160"/>
                      <a:pt x="135" y="161"/>
                      <a:pt x="137" y="161"/>
                    </a:cubicBezTo>
                    <a:cubicBezTo>
                      <a:pt x="140" y="161"/>
                      <a:pt x="142" y="161"/>
                      <a:pt x="144" y="159"/>
                    </a:cubicBezTo>
                    <a:cubicBezTo>
                      <a:pt x="147" y="157"/>
                      <a:pt x="148" y="155"/>
                      <a:pt x="149" y="154"/>
                    </a:cubicBezTo>
                    <a:cubicBezTo>
                      <a:pt x="157" y="161"/>
                      <a:pt x="157" y="161"/>
                      <a:pt x="157" y="161"/>
                    </a:cubicBezTo>
                    <a:cubicBezTo>
                      <a:pt x="138" y="199"/>
                      <a:pt x="138" y="199"/>
                      <a:pt x="138" y="199"/>
                    </a:cubicBezTo>
                    <a:lnTo>
                      <a:pt x="130" y="19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3" name="ïşḻiḑe">
                <a:extLst>
                  <a:ext uri="{FF2B5EF4-FFF2-40B4-BE49-F238E27FC236}">
                    <a16:creationId xmlns:a16="http://schemas.microsoft.com/office/drawing/2014/main" id="{99E2FD61-D936-4E67-9A7E-C0ECB844442C}"/>
                  </a:ext>
                </a:extLst>
              </p:cNvPr>
              <p:cNvSpPr/>
              <p:nvPr/>
            </p:nvSpPr>
            <p:spPr bwMode="auto">
              <a:xfrm>
                <a:off x="2279651" y="3140076"/>
                <a:ext cx="147638" cy="127000"/>
              </a:xfrm>
              <a:custGeom>
                <a:avLst/>
                <a:gdLst>
                  <a:gd name="T0" fmla="*/ 0 w 189"/>
                  <a:gd name="T1" fmla="*/ 104 h 161"/>
                  <a:gd name="T2" fmla="*/ 15 w 189"/>
                  <a:gd name="T3" fmla="*/ 62 h 161"/>
                  <a:gd name="T4" fmla="*/ 23 w 189"/>
                  <a:gd name="T5" fmla="*/ 67 h 161"/>
                  <a:gd name="T6" fmla="*/ 22 w 189"/>
                  <a:gd name="T7" fmla="*/ 78 h 161"/>
                  <a:gd name="T8" fmla="*/ 25 w 189"/>
                  <a:gd name="T9" fmla="*/ 84 h 161"/>
                  <a:gd name="T10" fmla="*/ 28 w 189"/>
                  <a:gd name="T11" fmla="*/ 86 h 161"/>
                  <a:gd name="T12" fmla="*/ 31 w 189"/>
                  <a:gd name="T13" fmla="*/ 87 h 161"/>
                  <a:gd name="T14" fmla="*/ 71 w 189"/>
                  <a:gd name="T15" fmla="*/ 102 h 161"/>
                  <a:gd name="T16" fmla="*/ 84 w 189"/>
                  <a:gd name="T17" fmla="*/ 66 h 161"/>
                  <a:gd name="T18" fmla="*/ 71 w 189"/>
                  <a:gd name="T19" fmla="*/ 54 h 161"/>
                  <a:gd name="T20" fmla="*/ 60 w 189"/>
                  <a:gd name="T21" fmla="*/ 45 h 161"/>
                  <a:gd name="T22" fmla="*/ 53 w 189"/>
                  <a:gd name="T23" fmla="*/ 38 h 161"/>
                  <a:gd name="T24" fmla="*/ 48 w 189"/>
                  <a:gd name="T25" fmla="*/ 35 h 161"/>
                  <a:gd name="T26" fmla="*/ 39 w 189"/>
                  <a:gd name="T27" fmla="*/ 35 h 161"/>
                  <a:gd name="T28" fmla="*/ 32 w 189"/>
                  <a:gd name="T29" fmla="*/ 43 h 161"/>
                  <a:gd name="T30" fmla="*/ 24 w 189"/>
                  <a:gd name="T31" fmla="*/ 38 h 161"/>
                  <a:gd name="T32" fmla="*/ 37 w 189"/>
                  <a:gd name="T33" fmla="*/ 0 h 161"/>
                  <a:gd name="T34" fmla="*/ 46 w 189"/>
                  <a:gd name="T35" fmla="*/ 5 h 161"/>
                  <a:gd name="T36" fmla="*/ 46 w 189"/>
                  <a:gd name="T37" fmla="*/ 10 h 161"/>
                  <a:gd name="T38" fmla="*/ 47 w 189"/>
                  <a:gd name="T39" fmla="*/ 17 h 161"/>
                  <a:gd name="T40" fmla="*/ 52 w 189"/>
                  <a:gd name="T41" fmla="*/ 25 h 161"/>
                  <a:gd name="T42" fmla="*/ 60 w 189"/>
                  <a:gd name="T43" fmla="*/ 34 h 161"/>
                  <a:gd name="T44" fmla="*/ 125 w 189"/>
                  <a:gd name="T45" fmla="*/ 95 h 161"/>
                  <a:gd name="T46" fmla="*/ 189 w 189"/>
                  <a:gd name="T47" fmla="*/ 156 h 161"/>
                  <a:gd name="T48" fmla="*/ 186 w 189"/>
                  <a:gd name="T49" fmla="*/ 161 h 161"/>
                  <a:gd name="T50" fmla="*/ 30 w 189"/>
                  <a:gd name="T51" fmla="*/ 105 h 161"/>
                  <a:gd name="T52" fmla="*/ 22 w 189"/>
                  <a:gd name="T53" fmla="*/ 103 h 161"/>
                  <a:gd name="T54" fmla="*/ 15 w 189"/>
                  <a:gd name="T55" fmla="*/ 103 h 161"/>
                  <a:gd name="T56" fmla="*/ 11 w 189"/>
                  <a:gd name="T57" fmla="*/ 106 h 161"/>
                  <a:gd name="T58" fmla="*/ 8 w 189"/>
                  <a:gd name="T59" fmla="*/ 109 h 161"/>
                  <a:gd name="T60" fmla="*/ 0 w 189"/>
                  <a:gd name="T61" fmla="*/ 104 h 161"/>
                  <a:gd name="T62" fmla="*/ 83 w 189"/>
                  <a:gd name="T63" fmla="*/ 106 h 161"/>
                  <a:gd name="T64" fmla="*/ 153 w 189"/>
                  <a:gd name="T65" fmla="*/ 131 h 161"/>
                  <a:gd name="T66" fmla="*/ 94 w 189"/>
                  <a:gd name="T67" fmla="*/ 75 h 161"/>
                  <a:gd name="T68" fmla="*/ 83 w 189"/>
                  <a:gd name="T69" fmla="*/ 106 h 1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9" h="161">
                    <a:moveTo>
                      <a:pt x="0" y="104"/>
                    </a:moveTo>
                    <a:cubicBezTo>
                      <a:pt x="15" y="62"/>
                      <a:pt x="15" y="62"/>
                      <a:pt x="15" y="62"/>
                    </a:cubicBezTo>
                    <a:cubicBezTo>
                      <a:pt x="23" y="67"/>
                      <a:pt x="23" y="67"/>
                      <a:pt x="23" y="67"/>
                    </a:cubicBezTo>
                    <a:cubicBezTo>
                      <a:pt x="22" y="71"/>
                      <a:pt x="22" y="75"/>
                      <a:pt x="22" y="78"/>
                    </a:cubicBezTo>
                    <a:cubicBezTo>
                      <a:pt x="23" y="81"/>
                      <a:pt x="24" y="83"/>
                      <a:pt x="25" y="84"/>
                    </a:cubicBezTo>
                    <a:cubicBezTo>
                      <a:pt x="26" y="85"/>
                      <a:pt x="27" y="85"/>
                      <a:pt x="28" y="86"/>
                    </a:cubicBezTo>
                    <a:cubicBezTo>
                      <a:pt x="29" y="86"/>
                      <a:pt x="30" y="87"/>
                      <a:pt x="31" y="87"/>
                    </a:cubicBezTo>
                    <a:cubicBezTo>
                      <a:pt x="71" y="102"/>
                      <a:pt x="71" y="102"/>
                      <a:pt x="71" y="102"/>
                    </a:cubicBezTo>
                    <a:cubicBezTo>
                      <a:pt x="84" y="66"/>
                      <a:pt x="84" y="66"/>
                      <a:pt x="84" y="66"/>
                    </a:cubicBezTo>
                    <a:cubicBezTo>
                      <a:pt x="79" y="62"/>
                      <a:pt x="75" y="58"/>
                      <a:pt x="71" y="54"/>
                    </a:cubicBezTo>
                    <a:cubicBezTo>
                      <a:pt x="67" y="51"/>
                      <a:pt x="64" y="48"/>
                      <a:pt x="60" y="45"/>
                    </a:cubicBezTo>
                    <a:cubicBezTo>
                      <a:pt x="57" y="42"/>
                      <a:pt x="55" y="40"/>
                      <a:pt x="53" y="38"/>
                    </a:cubicBezTo>
                    <a:cubicBezTo>
                      <a:pt x="51" y="37"/>
                      <a:pt x="49" y="36"/>
                      <a:pt x="48" y="35"/>
                    </a:cubicBezTo>
                    <a:cubicBezTo>
                      <a:pt x="45" y="33"/>
                      <a:pt x="42" y="33"/>
                      <a:pt x="39" y="35"/>
                    </a:cubicBezTo>
                    <a:cubicBezTo>
                      <a:pt x="36" y="37"/>
                      <a:pt x="34" y="39"/>
                      <a:pt x="32" y="43"/>
                    </a:cubicBezTo>
                    <a:cubicBezTo>
                      <a:pt x="24" y="38"/>
                      <a:pt x="24" y="38"/>
                      <a:pt x="24" y="38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46" y="5"/>
                      <a:pt x="46" y="5"/>
                      <a:pt x="46" y="5"/>
                    </a:cubicBezTo>
                    <a:cubicBezTo>
                      <a:pt x="46" y="6"/>
                      <a:pt x="45" y="8"/>
                      <a:pt x="46" y="10"/>
                    </a:cubicBezTo>
                    <a:cubicBezTo>
                      <a:pt x="46" y="13"/>
                      <a:pt x="46" y="15"/>
                      <a:pt x="47" y="17"/>
                    </a:cubicBezTo>
                    <a:cubicBezTo>
                      <a:pt x="48" y="20"/>
                      <a:pt x="50" y="23"/>
                      <a:pt x="52" y="25"/>
                    </a:cubicBezTo>
                    <a:cubicBezTo>
                      <a:pt x="54" y="28"/>
                      <a:pt x="57" y="31"/>
                      <a:pt x="60" y="34"/>
                    </a:cubicBezTo>
                    <a:cubicBezTo>
                      <a:pt x="79" y="53"/>
                      <a:pt x="101" y="73"/>
                      <a:pt x="125" y="95"/>
                    </a:cubicBezTo>
                    <a:cubicBezTo>
                      <a:pt x="149" y="118"/>
                      <a:pt x="170" y="138"/>
                      <a:pt x="189" y="156"/>
                    </a:cubicBezTo>
                    <a:cubicBezTo>
                      <a:pt x="186" y="161"/>
                      <a:pt x="186" y="161"/>
                      <a:pt x="186" y="161"/>
                    </a:cubicBezTo>
                    <a:cubicBezTo>
                      <a:pt x="30" y="105"/>
                      <a:pt x="30" y="105"/>
                      <a:pt x="30" y="105"/>
                    </a:cubicBezTo>
                    <a:cubicBezTo>
                      <a:pt x="27" y="104"/>
                      <a:pt x="24" y="103"/>
                      <a:pt x="22" y="103"/>
                    </a:cubicBezTo>
                    <a:cubicBezTo>
                      <a:pt x="20" y="102"/>
                      <a:pt x="18" y="102"/>
                      <a:pt x="15" y="103"/>
                    </a:cubicBezTo>
                    <a:cubicBezTo>
                      <a:pt x="14" y="103"/>
                      <a:pt x="12" y="104"/>
                      <a:pt x="11" y="106"/>
                    </a:cubicBezTo>
                    <a:cubicBezTo>
                      <a:pt x="10" y="107"/>
                      <a:pt x="9" y="108"/>
                      <a:pt x="8" y="109"/>
                    </a:cubicBezTo>
                    <a:cubicBezTo>
                      <a:pt x="0" y="104"/>
                      <a:pt x="0" y="104"/>
                      <a:pt x="0" y="104"/>
                    </a:cubicBezTo>
                    <a:close/>
                    <a:moveTo>
                      <a:pt x="83" y="106"/>
                    </a:moveTo>
                    <a:cubicBezTo>
                      <a:pt x="153" y="131"/>
                      <a:pt x="153" y="131"/>
                      <a:pt x="153" y="131"/>
                    </a:cubicBezTo>
                    <a:cubicBezTo>
                      <a:pt x="94" y="75"/>
                      <a:pt x="94" y="75"/>
                      <a:pt x="94" y="75"/>
                    </a:cubicBezTo>
                    <a:lnTo>
                      <a:pt x="83" y="10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4" name="ïṡļiḑê">
                <a:extLst>
                  <a:ext uri="{FF2B5EF4-FFF2-40B4-BE49-F238E27FC236}">
                    <a16:creationId xmlns:a16="http://schemas.microsoft.com/office/drawing/2014/main" id="{8200E2FF-079A-4623-8CDF-6AE7948A610D}"/>
                  </a:ext>
                </a:extLst>
              </p:cNvPr>
              <p:cNvSpPr/>
              <p:nvPr/>
            </p:nvSpPr>
            <p:spPr bwMode="auto">
              <a:xfrm>
                <a:off x="2266951" y="3238501"/>
                <a:ext cx="152400" cy="103188"/>
              </a:xfrm>
              <a:custGeom>
                <a:avLst/>
                <a:gdLst>
                  <a:gd name="T0" fmla="*/ 56 w 193"/>
                  <a:gd name="T1" fmla="*/ 105 h 132"/>
                  <a:gd name="T2" fmla="*/ 0 w 193"/>
                  <a:gd name="T3" fmla="*/ 89 h 132"/>
                  <a:gd name="T4" fmla="*/ 12 w 193"/>
                  <a:gd name="T5" fmla="*/ 0 h 132"/>
                  <a:gd name="T6" fmla="*/ 16 w 193"/>
                  <a:gd name="T7" fmla="*/ 1 h 132"/>
                  <a:gd name="T8" fmla="*/ 175 w 193"/>
                  <a:gd name="T9" fmla="*/ 108 h 132"/>
                  <a:gd name="T10" fmla="*/ 178 w 193"/>
                  <a:gd name="T11" fmla="*/ 83 h 132"/>
                  <a:gd name="T12" fmla="*/ 179 w 193"/>
                  <a:gd name="T13" fmla="*/ 75 h 132"/>
                  <a:gd name="T14" fmla="*/ 178 w 193"/>
                  <a:gd name="T15" fmla="*/ 70 h 132"/>
                  <a:gd name="T16" fmla="*/ 166 w 193"/>
                  <a:gd name="T17" fmla="*/ 55 h 132"/>
                  <a:gd name="T18" fmla="*/ 141 w 193"/>
                  <a:gd name="T19" fmla="*/ 39 h 132"/>
                  <a:gd name="T20" fmla="*/ 142 w 193"/>
                  <a:gd name="T21" fmla="*/ 34 h 132"/>
                  <a:gd name="T22" fmla="*/ 193 w 193"/>
                  <a:gd name="T23" fmla="*/ 49 h 132"/>
                  <a:gd name="T24" fmla="*/ 182 w 193"/>
                  <a:gd name="T25" fmla="*/ 132 h 132"/>
                  <a:gd name="T26" fmla="*/ 177 w 193"/>
                  <a:gd name="T27" fmla="*/ 131 h 132"/>
                  <a:gd name="T28" fmla="*/ 19 w 193"/>
                  <a:gd name="T29" fmla="*/ 23 h 132"/>
                  <a:gd name="T30" fmla="*/ 16 w 193"/>
                  <a:gd name="T31" fmla="*/ 50 h 132"/>
                  <a:gd name="T32" fmla="*/ 15 w 193"/>
                  <a:gd name="T33" fmla="*/ 64 h 132"/>
                  <a:gd name="T34" fmla="*/ 19 w 193"/>
                  <a:gd name="T35" fmla="*/ 75 h 132"/>
                  <a:gd name="T36" fmla="*/ 38 w 193"/>
                  <a:gd name="T37" fmla="*/ 89 h 132"/>
                  <a:gd name="T38" fmla="*/ 57 w 193"/>
                  <a:gd name="T39" fmla="*/ 100 h 132"/>
                  <a:gd name="T40" fmla="*/ 56 w 193"/>
                  <a:gd name="T41" fmla="*/ 105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3" h="132">
                    <a:moveTo>
                      <a:pt x="56" y="105"/>
                    </a:moveTo>
                    <a:cubicBezTo>
                      <a:pt x="0" y="89"/>
                      <a:pt x="0" y="89"/>
                      <a:pt x="0" y="8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75" y="108"/>
                      <a:pt x="175" y="108"/>
                      <a:pt x="175" y="108"/>
                    </a:cubicBezTo>
                    <a:cubicBezTo>
                      <a:pt x="178" y="83"/>
                      <a:pt x="178" y="83"/>
                      <a:pt x="178" y="83"/>
                    </a:cubicBezTo>
                    <a:cubicBezTo>
                      <a:pt x="178" y="80"/>
                      <a:pt x="178" y="77"/>
                      <a:pt x="179" y="75"/>
                    </a:cubicBezTo>
                    <a:cubicBezTo>
                      <a:pt x="179" y="73"/>
                      <a:pt x="179" y="71"/>
                      <a:pt x="178" y="70"/>
                    </a:cubicBezTo>
                    <a:cubicBezTo>
                      <a:pt x="178" y="66"/>
                      <a:pt x="173" y="61"/>
                      <a:pt x="166" y="55"/>
                    </a:cubicBezTo>
                    <a:cubicBezTo>
                      <a:pt x="158" y="49"/>
                      <a:pt x="150" y="44"/>
                      <a:pt x="141" y="39"/>
                    </a:cubicBezTo>
                    <a:cubicBezTo>
                      <a:pt x="142" y="34"/>
                      <a:pt x="142" y="34"/>
                      <a:pt x="142" y="34"/>
                    </a:cubicBezTo>
                    <a:cubicBezTo>
                      <a:pt x="193" y="49"/>
                      <a:pt x="193" y="49"/>
                      <a:pt x="193" y="49"/>
                    </a:cubicBezTo>
                    <a:cubicBezTo>
                      <a:pt x="182" y="132"/>
                      <a:pt x="182" y="132"/>
                      <a:pt x="182" y="132"/>
                    </a:cubicBezTo>
                    <a:cubicBezTo>
                      <a:pt x="177" y="131"/>
                      <a:pt x="177" y="131"/>
                      <a:pt x="177" y="131"/>
                    </a:cubicBezTo>
                    <a:cubicBezTo>
                      <a:pt x="19" y="23"/>
                      <a:pt x="19" y="23"/>
                      <a:pt x="19" y="23"/>
                    </a:cubicBezTo>
                    <a:cubicBezTo>
                      <a:pt x="16" y="50"/>
                      <a:pt x="16" y="50"/>
                      <a:pt x="16" y="50"/>
                    </a:cubicBezTo>
                    <a:cubicBezTo>
                      <a:pt x="15" y="54"/>
                      <a:pt x="15" y="59"/>
                      <a:pt x="15" y="64"/>
                    </a:cubicBezTo>
                    <a:cubicBezTo>
                      <a:pt x="16" y="69"/>
                      <a:pt x="17" y="73"/>
                      <a:pt x="19" y="75"/>
                    </a:cubicBezTo>
                    <a:cubicBezTo>
                      <a:pt x="24" y="80"/>
                      <a:pt x="30" y="84"/>
                      <a:pt x="38" y="89"/>
                    </a:cubicBezTo>
                    <a:cubicBezTo>
                      <a:pt x="45" y="94"/>
                      <a:pt x="51" y="97"/>
                      <a:pt x="57" y="100"/>
                    </a:cubicBezTo>
                    <a:lnTo>
                      <a:pt x="56" y="10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5" name="ï$ḷiḋe">
                <a:extLst>
                  <a:ext uri="{FF2B5EF4-FFF2-40B4-BE49-F238E27FC236}">
                    <a16:creationId xmlns:a16="http://schemas.microsoft.com/office/drawing/2014/main" id="{BEDDD1D7-96BD-4C1A-9A5D-B868B945FCB2}"/>
                  </a:ext>
                </a:extLst>
              </p:cNvPr>
              <p:cNvSpPr/>
              <p:nvPr/>
            </p:nvSpPr>
            <p:spPr bwMode="auto">
              <a:xfrm>
                <a:off x="2251076" y="3325813"/>
                <a:ext cx="152400" cy="112713"/>
              </a:xfrm>
              <a:custGeom>
                <a:avLst/>
                <a:gdLst>
                  <a:gd name="T0" fmla="*/ 0 w 194"/>
                  <a:gd name="T1" fmla="*/ 115 h 143"/>
                  <a:gd name="T2" fmla="*/ 4 w 194"/>
                  <a:gd name="T3" fmla="*/ 69 h 143"/>
                  <a:gd name="T4" fmla="*/ 13 w 194"/>
                  <a:gd name="T5" fmla="*/ 70 h 143"/>
                  <a:gd name="T6" fmla="*/ 14 w 194"/>
                  <a:gd name="T7" fmla="*/ 76 h 143"/>
                  <a:gd name="T8" fmla="*/ 15 w 194"/>
                  <a:gd name="T9" fmla="*/ 81 h 143"/>
                  <a:gd name="T10" fmla="*/ 19 w 194"/>
                  <a:gd name="T11" fmla="*/ 85 h 143"/>
                  <a:gd name="T12" fmla="*/ 27 w 194"/>
                  <a:gd name="T13" fmla="*/ 87 h 143"/>
                  <a:gd name="T14" fmla="*/ 92 w 194"/>
                  <a:gd name="T15" fmla="*/ 97 h 143"/>
                  <a:gd name="T16" fmla="*/ 97 w 194"/>
                  <a:gd name="T17" fmla="*/ 45 h 143"/>
                  <a:gd name="T18" fmla="*/ 33 w 194"/>
                  <a:gd name="T19" fmla="*/ 35 h 143"/>
                  <a:gd name="T20" fmla="*/ 25 w 194"/>
                  <a:gd name="T21" fmla="*/ 35 h 143"/>
                  <a:gd name="T22" fmla="*/ 20 w 194"/>
                  <a:gd name="T23" fmla="*/ 38 h 143"/>
                  <a:gd name="T24" fmla="*/ 17 w 194"/>
                  <a:gd name="T25" fmla="*/ 42 h 143"/>
                  <a:gd name="T26" fmla="*/ 15 w 194"/>
                  <a:gd name="T27" fmla="*/ 47 h 143"/>
                  <a:gd name="T28" fmla="*/ 6 w 194"/>
                  <a:gd name="T29" fmla="*/ 46 h 143"/>
                  <a:gd name="T30" fmla="*/ 10 w 194"/>
                  <a:gd name="T31" fmla="*/ 0 h 143"/>
                  <a:gd name="T32" fmla="*/ 19 w 194"/>
                  <a:gd name="T33" fmla="*/ 1 h 143"/>
                  <a:gd name="T34" fmla="*/ 20 w 194"/>
                  <a:gd name="T35" fmla="*/ 7 h 143"/>
                  <a:gd name="T36" fmla="*/ 21 w 194"/>
                  <a:gd name="T37" fmla="*/ 12 h 143"/>
                  <a:gd name="T38" fmla="*/ 25 w 194"/>
                  <a:gd name="T39" fmla="*/ 16 h 143"/>
                  <a:gd name="T40" fmla="*/ 33 w 194"/>
                  <a:gd name="T41" fmla="*/ 18 h 143"/>
                  <a:gd name="T42" fmla="*/ 166 w 194"/>
                  <a:gd name="T43" fmla="*/ 38 h 143"/>
                  <a:gd name="T44" fmla="*/ 173 w 194"/>
                  <a:gd name="T45" fmla="*/ 38 h 143"/>
                  <a:gd name="T46" fmla="*/ 179 w 194"/>
                  <a:gd name="T47" fmla="*/ 36 h 143"/>
                  <a:gd name="T48" fmla="*/ 182 w 194"/>
                  <a:gd name="T49" fmla="*/ 31 h 143"/>
                  <a:gd name="T50" fmla="*/ 184 w 194"/>
                  <a:gd name="T51" fmla="*/ 26 h 143"/>
                  <a:gd name="T52" fmla="*/ 194 w 194"/>
                  <a:gd name="T53" fmla="*/ 27 h 143"/>
                  <a:gd name="T54" fmla="*/ 189 w 194"/>
                  <a:gd name="T55" fmla="*/ 74 h 143"/>
                  <a:gd name="T56" fmla="*/ 180 w 194"/>
                  <a:gd name="T57" fmla="*/ 72 h 143"/>
                  <a:gd name="T58" fmla="*/ 180 w 194"/>
                  <a:gd name="T59" fmla="*/ 67 h 143"/>
                  <a:gd name="T60" fmla="*/ 178 w 194"/>
                  <a:gd name="T61" fmla="*/ 62 h 143"/>
                  <a:gd name="T62" fmla="*/ 173 w 194"/>
                  <a:gd name="T63" fmla="*/ 57 h 143"/>
                  <a:gd name="T64" fmla="*/ 165 w 194"/>
                  <a:gd name="T65" fmla="*/ 55 h 143"/>
                  <a:gd name="T66" fmla="*/ 109 w 194"/>
                  <a:gd name="T67" fmla="*/ 47 h 143"/>
                  <a:gd name="T68" fmla="*/ 104 w 194"/>
                  <a:gd name="T69" fmla="*/ 99 h 143"/>
                  <a:gd name="T70" fmla="*/ 160 w 194"/>
                  <a:gd name="T71" fmla="*/ 107 h 143"/>
                  <a:gd name="T72" fmla="*/ 167 w 194"/>
                  <a:gd name="T73" fmla="*/ 107 h 143"/>
                  <a:gd name="T74" fmla="*/ 173 w 194"/>
                  <a:gd name="T75" fmla="*/ 105 h 143"/>
                  <a:gd name="T76" fmla="*/ 176 w 194"/>
                  <a:gd name="T77" fmla="*/ 100 h 143"/>
                  <a:gd name="T78" fmla="*/ 178 w 194"/>
                  <a:gd name="T79" fmla="*/ 95 h 143"/>
                  <a:gd name="T80" fmla="*/ 188 w 194"/>
                  <a:gd name="T81" fmla="*/ 96 h 143"/>
                  <a:gd name="T82" fmla="*/ 183 w 194"/>
                  <a:gd name="T83" fmla="*/ 143 h 143"/>
                  <a:gd name="T84" fmla="*/ 174 w 194"/>
                  <a:gd name="T85" fmla="*/ 141 h 143"/>
                  <a:gd name="T86" fmla="*/ 174 w 194"/>
                  <a:gd name="T87" fmla="*/ 136 h 143"/>
                  <a:gd name="T88" fmla="*/ 172 w 194"/>
                  <a:gd name="T89" fmla="*/ 131 h 143"/>
                  <a:gd name="T90" fmla="*/ 167 w 194"/>
                  <a:gd name="T91" fmla="*/ 126 h 143"/>
                  <a:gd name="T92" fmla="*/ 159 w 194"/>
                  <a:gd name="T93" fmla="*/ 124 h 143"/>
                  <a:gd name="T94" fmla="*/ 27 w 194"/>
                  <a:gd name="T95" fmla="*/ 104 h 143"/>
                  <a:gd name="T96" fmla="*/ 19 w 194"/>
                  <a:gd name="T97" fmla="*/ 104 h 143"/>
                  <a:gd name="T98" fmla="*/ 14 w 194"/>
                  <a:gd name="T99" fmla="*/ 107 h 143"/>
                  <a:gd name="T100" fmla="*/ 11 w 194"/>
                  <a:gd name="T101" fmla="*/ 111 h 143"/>
                  <a:gd name="T102" fmla="*/ 9 w 194"/>
                  <a:gd name="T103" fmla="*/ 116 h 143"/>
                  <a:gd name="T104" fmla="*/ 0 w 194"/>
                  <a:gd name="T105" fmla="*/ 1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4" h="143">
                    <a:moveTo>
                      <a:pt x="0" y="115"/>
                    </a:moveTo>
                    <a:cubicBezTo>
                      <a:pt x="4" y="69"/>
                      <a:pt x="4" y="69"/>
                      <a:pt x="4" y="69"/>
                    </a:cubicBezTo>
                    <a:cubicBezTo>
                      <a:pt x="13" y="70"/>
                      <a:pt x="13" y="70"/>
                      <a:pt x="13" y="70"/>
                    </a:cubicBezTo>
                    <a:cubicBezTo>
                      <a:pt x="13" y="72"/>
                      <a:pt x="13" y="73"/>
                      <a:pt x="14" y="76"/>
                    </a:cubicBezTo>
                    <a:cubicBezTo>
                      <a:pt x="14" y="78"/>
                      <a:pt x="14" y="80"/>
                      <a:pt x="15" y="81"/>
                    </a:cubicBezTo>
                    <a:cubicBezTo>
                      <a:pt x="16" y="83"/>
                      <a:pt x="17" y="84"/>
                      <a:pt x="19" y="85"/>
                    </a:cubicBezTo>
                    <a:cubicBezTo>
                      <a:pt x="21" y="86"/>
                      <a:pt x="24" y="87"/>
                      <a:pt x="27" y="87"/>
                    </a:cubicBezTo>
                    <a:cubicBezTo>
                      <a:pt x="92" y="97"/>
                      <a:pt x="92" y="97"/>
                      <a:pt x="92" y="97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33" y="35"/>
                      <a:pt x="33" y="35"/>
                      <a:pt x="33" y="35"/>
                    </a:cubicBezTo>
                    <a:cubicBezTo>
                      <a:pt x="30" y="35"/>
                      <a:pt x="28" y="35"/>
                      <a:pt x="25" y="35"/>
                    </a:cubicBezTo>
                    <a:cubicBezTo>
                      <a:pt x="23" y="35"/>
                      <a:pt x="21" y="36"/>
                      <a:pt x="20" y="38"/>
                    </a:cubicBezTo>
                    <a:cubicBezTo>
                      <a:pt x="19" y="39"/>
                      <a:pt x="18" y="40"/>
                      <a:pt x="17" y="42"/>
                    </a:cubicBezTo>
                    <a:cubicBezTo>
                      <a:pt x="16" y="44"/>
                      <a:pt x="15" y="46"/>
                      <a:pt x="15" y="47"/>
                    </a:cubicBezTo>
                    <a:cubicBezTo>
                      <a:pt x="6" y="46"/>
                      <a:pt x="6" y="46"/>
                      <a:pt x="6" y="46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9" y="2"/>
                      <a:pt x="19" y="4"/>
                      <a:pt x="20" y="7"/>
                    </a:cubicBezTo>
                    <a:cubicBezTo>
                      <a:pt x="20" y="9"/>
                      <a:pt x="20" y="11"/>
                      <a:pt x="21" y="12"/>
                    </a:cubicBezTo>
                    <a:cubicBezTo>
                      <a:pt x="22" y="14"/>
                      <a:pt x="23" y="15"/>
                      <a:pt x="25" y="16"/>
                    </a:cubicBezTo>
                    <a:cubicBezTo>
                      <a:pt x="27" y="17"/>
                      <a:pt x="30" y="18"/>
                      <a:pt x="33" y="18"/>
                    </a:cubicBezTo>
                    <a:cubicBezTo>
                      <a:pt x="166" y="38"/>
                      <a:pt x="166" y="38"/>
                      <a:pt x="166" y="38"/>
                    </a:cubicBezTo>
                    <a:cubicBezTo>
                      <a:pt x="168" y="39"/>
                      <a:pt x="171" y="39"/>
                      <a:pt x="173" y="38"/>
                    </a:cubicBezTo>
                    <a:cubicBezTo>
                      <a:pt x="176" y="38"/>
                      <a:pt x="177" y="37"/>
                      <a:pt x="179" y="36"/>
                    </a:cubicBezTo>
                    <a:cubicBezTo>
                      <a:pt x="180" y="34"/>
                      <a:pt x="181" y="33"/>
                      <a:pt x="182" y="31"/>
                    </a:cubicBezTo>
                    <a:cubicBezTo>
                      <a:pt x="183" y="29"/>
                      <a:pt x="184" y="27"/>
                      <a:pt x="184" y="26"/>
                    </a:cubicBezTo>
                    <a:cubicBezTo>
                      <a:pt x="194" y="27"/>
                      <a:pt x="194" y="27"/>
                      <a:pt x="194" y="27"/>
                    </a:cubicBezTo>
                    <a:cubicBezTo>
                      <a:pt x="189" y="74"/>
                      <a:pt x="189" y="74"/>
                      <a:pt x="189" y="74"/>
                    </a:cubicBezTo>
                    <a:cubicBezTo>
                      <a:pt x="180" y="72"/>
                      <a:pt x="180" y="72"/>
                      <a:pt x="180" y="72"/>
                    </a:cubicBezTo>
                    <a:cubicBezTo>
                      <a:pt x="180" y="71"/>
                      <a:pt x="180" y="69"/>
                      <a:pt x="180" y="67"/>
                    </a:cubicBezTo>
                    <a:cubicBezTo>
                      <a:pt x="179" y="64"/>
                      <a:pt x="179" y="63"/>
                      <a:pt x="178" y="62"/>
                    </a:cubicBezTo>
                    <a:cubicBezTo>
                      <a:pt x="177" y="60"/>
                      <a:pt x="176" y="58"/>
                      <a:pt x="173" y="57"/>
                    </a:cubicBezTo>
                    <a:cubicBezTo>
                      <a:pt x="171" y="56"/>
                      <a:pt x="168" y="56"/>
                      <a:pt x="165" y="55"/>
                    </a:cubicBezTo>
                    <a:cubicBezTo>
                      <a:pt x="109" y="47"/>
                      <a:pt x="109" y="47"/>
                      <a:pt x="109" y="47"/>
                    </a:cubicBezTo>
                    <a:cubicBezTo>
                      <a:pt x="104" y="99"/>
                      <a:pt x="104" y="99"/>
                      <a:pt x="104" y="99"/>
                    </a:cubicBezTo>
                    <a:cubicBezTo>
                      <a:pt x="160" y="107"/>
                      <a:pt x="160" y="107"/>
                      <a:pt x="160" y="107"/>
                    </a:cubicBezTo>
                    <a:cubicBezTo>
                      <a:pt x="162" y="108"/>
                      <a:pt x="165" y="108"/>
                      <a:pt x="167" y="107"/>
                    </a:cubicBezTo>
                    <a:cubicBezTo>
                      <a:pt x="170" y="107"/>
                      <a:pt x="171" y="106"/>
                      <a:pt x="173" y="105"/>
                    </a:cubicBezTo>
                    <a:cubicBezTo>
                      <a:pt x="174" y="104"/>
                      <a:pt x="175" y="102"/>
                      <a:pt x="176" y="100"/>
                    </a:cubicBezTo>
                    <a:cubicBezTo>
                      <a:pt x="177" y="98"/>
                      <a:pt x="178" y="97"/>
                      <a:pt x="178" y="95"/>
                    </a:cubicBezTo>
                    <a:cubicBezTo>
                      <a:pt x="188" y="96"/>
                      <a:pt x="188" y="96"/>
                      <a:pt x="188" y="96"/>
                    </a:cubicBezTo>
                    <a:cubicBezTo>
                      <a:pt x="183" y="143"/>
                      <a:pt x="183" y="143"/>
                      <a:pt x="183" y="143"/>
                    </a:cubicBezTo>
                    <a:cubicBezTo>
                      <a:pt x="174" y="141"/>
                      <a:pt x="174" y="141"/>
                      <a:pt x="174" y="141"/>
                    </a:cubicBezTo>
                    <a:cubicBezTo>
                      <a:pt x="174" y="140"/>
                      <a:pt x="174" y="138"/>
                      <a:pt x="174" y="136"/>
                    </a:cubicBezTo>
                    <a:cubicBezTo>
                      <a:pt x="173" y="134"/>
                      <a:pt x="173" y="132"/>
                      <a:pt x="172" y="131"/>
                    </a:cubicBezTo>
                    <a:cubicBezTo>
                      <a:pt x="171" y="129"/>
                      <a:pt x="170" y="127"/>
                      <a:pt x="167" y="126"/>
                    </a:cubicBezTo>
                    <a:cubicBezTo>
                      <a:pt x="165" y="125"/>
                      <a:pt x="162" y="125"/>
                      <a:pt x="159" y="124"/>
                    </a:cubicBezTo>
                    <a:cubicBezTo>
                      <a:pt x="27" y="104"/>
                      <a:pt x="27" y="104"/>
                      <a:pt x="27" y="104"/>
                    </a:cubicBezTo>
                    <a:cubicBezTo>
                      <a:pt x="24" y="104"/>
                      <a:pt x="22" y="104"/>
                      <a:pt x="19" y="104"/>
                    </a:cubicBezTo>
                    <a:cubicBezTo>
                      <a:pt x="17" y="104"/>
                      <a:pt x="15" y="105"/>
                      <a:pt x="14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5"/>
                      <a:pt x="9" y="116"/>
                    </a:cubicBezTo>
                    <a:lnTo>
                      <a:pt x="0" y="1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iś1íḋè">
                <a:extLst>
                  <a:ext uri="{FF2B5EF4-FFF2-40B4-BE49-F238E27FC236}">
                    <a16:creationId xmlns:a16="http://schemas.microsoft.com/office/drawing/2014/main" id="{D08B75AE-3E05-4530-952E-4EA5C02491EF}"/>
                  </a:ext>
                </a:extLst>
              </p:cNvPr>
              <p:cNvSpPr/>
              <p:nvPr/>
            </p:nvSpPr>
            <p:spPr bwMode="auto">
              <a:xfrm>
                <a:off x="2252663" y="3433763"/>
                <a:ext cx="150813" cy="87313"/>
              </a:xfrm>
              <a:custGeom>
                <a:avLst/>
                <a:gdLst>
                  <a:gd name="T0" fmla="*/ 169 w 193"/>
                  <a:gd name="T1" fmla="*/ 85 h 111"/>
                  <a:gd name="T2" fmla="*/ 140 w 193"/>
                  <a:gd name="T3" fmla="*/ 100 h 111"/>
                  <a:gd name="T4" fmla="*/ 100 w 193"/>
                  <a:gd name="T5" fmla="*/ 109 h 111"/>
                  <a:gd name="T6" fmla="*/ 60 w 193"/>
                  <a:gd name="T7" fmla="*/ 110 h 111"/>
                  <a:gd name="T8" fmla="*/ 29 w 193"/>
                  <a:gd name="T9" fmla="*/ 102 h 111"/>
                  <a:gd name="T10" fmla="*/ 8 w 193"/>
                  <a:gd name="T11" fmla="*/ 87 h 111"/>
                  <a:gd name="T12" fmla="*/ 0 w 193"/>
                  <a:gd name="T13" fmla="*/ 68 h 111"/>
                  <a:gd name="T14" fmla="*/ 6 w 193"/>
                  <a:gd name="T15" fmla="*/ 45 h 111"/>
                  <a:gd name="T16" fmla="*/ 25 w 193"/>
                  <a:gd name="T17" fmla="*/ 26 h 111"/>
                  <a:gd name="T18" fmla="*/ 54 w 193"/>
                  <a:gd name="T19" fmla="*/ 11 h 111"/>
                  <a:gd name="T20" fmla="*/ 92 w 193"/>
                  <a:gd name="T21" fmla="*/ 2 h 111"/>
                  <a:gd name="T22" fmla="*/ 133 w 193"/>
                  <a:gd name="T23" fmla="*/ 1 h 111"/>
                  <a:gd name="T24" fmla="*/ 164 w 193"/>
                  <a:gd name="T25" fmla="*/ 9 h 111"/>
                  <a:gd name="T26" fmla="*/ 185 w 193"/>
                  <a:gd name="T27" fmla="*/ 24 h 111"/>
                  <a:gd name="T28" fmla="*/ 193 w 193"/>
                  <a:gd name="T29" fmla="*/ 43 h 111"/>
                  <a:gd name="T30" fmla="*/ 188 w 193"/>
                  <a:gd name="T31" fmla="*/ 65 h 111"/>
                  <a:gd name="T32" fmla="*/ 169 w 193"/>
                  <a:gd name="T33" fmla="*/ 85 h 111"/>
                  <a:gd name="T34" fmla="*/ 38 w 193"/>
                  <a:gd name="T35" fmla="*/ 89 h 111"/>
                  <a:gd name="T36" fmla="*/ 65 w 193"/>
                  <a:gd name="T37" fmla="*/ 92 h 111"/>
                  <a:gd name="T38" fmla="*/ 99 w 193"/>
                  <a:gd name="T39" fmla="*/ 90 h 111"/>
                  <a:gd name="T40" fmla="*/ 133 w 193"/>
                  <a:gd name="T41" fmla="*/ 84 h 111"/>
                  <a:gd name="T42" fmla="*/ 160 w 193"/>
                  <a:gd name="T43" fmla="*/ 74 h 111"/>
                  <a:gd name="T44" fmla="*/ 176 w 193"/>
                  <a:gd name="T45" fmla="*/ 61 h 111"/>
                  <a:gd name="T46" fmla="*/ 181 w 193"/>
                  <a:gd name="T47" fmla="*/ 45 h 111"/>
                  <a:gd name="T48" fmla="*/ 173 w 193"/>
                  <a:gd name="T49" fmla="*/ 30 h 111"/>
                  <a:gd name="T50" fmla="*/ 153 w 193"/>
                  <a:gd name="T51" fmla="*/ 21 h 111"/>
                  <a:gd name="T52" fmla="*/ 126 w 193"/>
                  <a:gd name="T53" fmla="*/ 19 h 111"/>
                  <a:gd name="T54" fmla="*/ 94 w 193"/>
                  <a:gd name="T55" fmla="*/ 21 h 111"/>
                  <a:gd name="T56" fmla="*/ 60 w 193"/>
                  <a:gd name="T57" fmla="*/ 27 h 111"/>
                  <a:gd name="T58" fmla="*/ 34 w 193"/>
                  <a:gd name="T59" fmla="*/ 37 h 111"/>
                  <a:gd name="T60" fmla="*/ 17 w 193"/>
                  <a:gd name="T61" fmla="*/ 50 h 111"/>
                  <a:gd name="T62" fmla="*/ 12 w 193"/>
                  <a:gd name="T63" fmla="*/ 66 h 111"/>
                  <a:gd name="T64" fmla="*/ 19 w 193"/>
                  <a:gd name="T65" fmla="*/ 81 h 111"/>
                  <a:gd name="T66" fmla="*/ 38 w 193"/>
                  <a:gd name="T67" fmla="*/ 89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3" h="111">
                    <a:moveTo>
                      <a:pt x="169" y="85"/>
                    </a:moveTo>
                    <a:cubicBezTo>
                      <a:pt x="161" y="91"/>
                      <a:pt x="151" y="96"/>
                      <a:pt x="140" y="100"/>
                    </a:cubicBezTo>
                    <a:cubicBezTo>
                      <a:pt x="128" y="104"/>
                      <a:pt x="115" y="107"/>
                      <a:pt x="100" y="109"/>
                    </a:cubicBezTo>
                    <a:cubicBezTo>
                      <a:pt x="86" y="111"/>
                      <a:pt x="72" y="111"/>
                      <a:pt x="60" y="110"/>
                    </a:cubicBezTo>
                    <a:cubicBezTo>
                      <a:pt x="48" y="109"/>
                      <a:pt x="38" y="106"/>
                      <a:pt x="29" y="102"/>
                    </a:cubicBezTo>
                    <a:cubicBezTo>
                      <a:pt x="20" y="98"/>
                      <a:pt x="13" y="93"/>
                      <a:pt x="8" y="87"/>
                    </a:cubicBezTo>
                    <a:cubicBezTo>
                      <a:pt x="3" y="82"/>
                      <a:pt x="1" y="75"/>
                      <a:pt x="0" y="68"/>
                    </a:cubicBezTo>
                    <a:cubicBezTo>
                      <a:pt x="0" y="60"/>
                      <a:pt x="2" y="52"/>
                      <a:pt x="6" y="45"/>
                    </a:cubicBezTo>
                    <a:cubicBezTo>
                      <a:pt x="10" y="38"/>
                      <a:pt x="16" y="32"/>
                      <a:pt x="25" y="26"/>
                    </a:cubicBezTo>
                    <a:cubicBezTo>
                      <a:pt x="33" y="20"/>
                      <a:pt x="43" y="15"/>
                      <a:pt x="54" y="11"/>
                    </a:cubicBezTo>
                    <a:cubicBezTo>
                      <a:pt x="66" y="7"/>
                      <a:pt x="79" y="4"/>
                      <a:pt x="92" y="2"/>
                    </a:cubicBezTo>
                    <a:cubicBezTo>
                      <a:pt x="107" y="0"/>
                      <a:pt x="121" y="0"/>
                      <a:pt x="133" y="1"/>
                    </a:cubicBezTo>
                    <a:cubicBezTo>
                      <a:pt x="145" y="2"/>
                      <a:pt x="155" y="5"/>
                      <a:pt x="164" y="9"/>
                    </a:cubicBezTo>
                    <a:cubicBezTo>
                      <a:pt x="173" y="13"/>
                      <a:pt x="180" y="18"/>
                      <a:pt x="185" y="24"/>
                    </a:cubicBezTo>
                    <a:cubicBezTo>
                      <a:pt x="190" y="30"/>
                      <a:pt x="192" y="36"/>
                      <a:pt x="193" y="43"/>
                    </a:cubicBezTo>
                    <a:cubicBezTo>
                      <a:pt x="193" y="51"/>
                      <a:pt x="192" y="58"/>
                      <a:pt x="188" y="65"/>
                    </a:cubicBezTo>
                    <a:cubicBezTo>
                      <a:pt x="183" y="72"/>
                      <a:pt x="177" y="79"/>
                      <a:pt x="169" y="85"/>
                    </a:cubicBezTo>
                    <a:close/>
                    <a:moveTo>
                      <a:pt x="38" y="89"/>
                    </a:moveTo>
                    <a:cubicBezTo>
                      <a:pt x="46" y="91"/>
                      <a:pt x="55" y="92"/>
                      <a:pt x="65" y="92"/>
                    </a:cubicBezTo>
                    <a:cubicBezTo>
                      <a:pt x="75" y="92"/>
                      <a:pt x="87" y="92"/>
                      <a:pt x="99" y="90"/>
                    </a:cubicBezTo>
                    <a:cubicBezTo>
                      <a:pt x="111" y="89"/>
                      <a:pt x="123" y="86"/>
                      <a:pt x="133" y="84"/>
                    </a:cubicBezTo>
                    <a:cubicBezTo>
                      <a:pt x="144" y="81"/>
                      <a:pt x="153" y="77"/>
                      <a:pt x="160" y="74"/>
                    </a:cubicBezTo>
                    <a:cubicBezTo>
                      <a:pt x="167" y="70"/>
                      <a:pt x="173" y="65"/>
                      <a:pt x="176" y="61"/>
                    </a:cubicBezTo>
                    <a:cubicBezTo>
                      <a:pt x="180" y="56"/>
                      <a:pt x="182" y="50"/>
                      <a:pt x="181" y="45"/>
                    </a:cubicBezTo>
                    <a:cubicBezTo>
                      <a:pt x="181" y="39"/>
                      <a:pt x="178" y="34"/>
                      <a:pt x="173" y="30"/>
                    </a:cubicBezTo>
                    <a:cubicBezTo>
                      <a:pt x="168" y="26"/>
                      <a:pt x="161" y="23"/>
                      <a:pt x="153" y="21"/>
                    </a:cubicBezTo>
                    <a:cubicBezTo>
                      <a:pt x="145" y="20"/>
                      <a:pt x="136" y="19"/>
                      <a:pt x="126" y="19"/>
                    </a:cubicBezTo>
                    <a:cubicBezTo>
                      <a:pt x="116" y="19"/>
                      <a:pt x="105" y="20"/>
                      <a:pt x="94" y="21"/>
                    </a:cubicBezTo>
                    <a:cubicBezTo>
                      <a:pt x="81" y="23"/>
                      <a:pt x="70" y="25"/>
                      <a:pt x="60" y="27"/>
                    </a:cubicBezTo>
                    <a:cubicBezTo>
                      <a:pt x="50" y="30"/>
                      <a:pt x="42" y="33"/>
                      <a:pt x="34" y="37"/>
                    </a:cubicBezTo>
                    <a:cubicBezTo>
                      <a:pt x="27" y="41"/>
                      <a:pt x="21" y="45"/>
                      <a:pt x="17" y="50"/>
                    </a:cubicBezTo>
                    <a:cubicBezTo>
                      <a:pt x="13" y="55"/>
                      <a:pt x="11" y="60"/>
                      <a:pt x="12" y="66"/>
                    </a:cubicBezTo>
                    <a:cubicBezTo>
                      <a:pt x="12" y="72"/>
                      <a:pt x="15" y="77"/>
                      <a:pt x="19" y="81"/>
                    </a:cubicBezTo>
                    <a:cubicBezTo>
                      <a:pt x="24" y="85"/>
                      <a:pt x="30" y="87"/>
                      <a:pt x="38" y="8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ïšlíďe">
                <a:extLst>
                  <a:ext uri="{FF2B5EF4-FFF2-40B4-BE49-F238E27FC236}">
                    <a16:creationId xmlns:a16="http://schemas.microsoft.com/office/drawing/2014/main" id="{98EBE66C-0602-4EDC-A017-5823F88DCAE7}"/>
                  </a:ext>
                </a:extLst>
              </p:cNvPr>
              <p:cNvSpPr/>
              <p:nvPr/>
            </p:nvSpPr>
            <p:spPr bwMode="auto">
              <a:xfrm>
                <a:off x="2262188" y="3495676"/>
                <a:ext cx="158750" cy="122238"/>
              </a:xfrm>
              <a:custGeom>
                <a:avLst/>
                <a:gdLst>
                  <a:gd name="T0" fmla="*/ 192 w 201"/>
                  <a:gd name="T1" fmla="*/ 120 h 156"/>
                  <a:gd name="T2" fmla="*/ 188 w 201"/>
                  <a:gd name="T3" fmla="*/ 114 h 156"/>
                  <a:gd name="T4" fmla="*/ 183 w 201"/>
                  <a:gd name="T5" fmla="*/ 109 h 156"/>
                  <a:gd name="T6" fmla="*/ 170 w 201"/>
                  <a:gd name="T7" fmla="*/ 109 h 156"/>
                  <a:gd name="T8" fmla="*/ 147 w 201"/>
                  <a:gd name="T9" fmla="*/ 115 h 156"/>
                  <a:gd name="T10" fmla="*/ 16 w 201"/>
                  <a:gd name="T11" fmla="*/ 156 h 156"/>
                  <a:gd name="T12" fmla="*/ 15 w 201"/>
                  <a:gd name="T13" fmla="*/ 149 h 156"/>
                  <a:gd name="T14" fmla="*/ 150 w 201"/>
                  <a:gd name="T15" fmla="*/ 38 h 156"/>
                  <a:gd name="T16" fmla="*/ 57 w 201"/>
                  <a:gd name="T17" fmla="*/ 66 h 156"/>
                  <a:gd name="T18" fmla="*/ 33 w 201"/>
                  <a:gd name="T19" fmla="*/ 75 h 156"/>
                  <a:gd name="T20" fmla="*/ 22 w 201"/>
                  <a:gd name="T21" fmla="*/ 82 h 156"/>
                  <a:gd name="T22" fmla="*/ 18 w 201"/>
                  <a:gd name="T23" fmla="*/ 91 h 156"/>
                  <a:gd name="T24" fmla="*/ 17 w 201"/>
                  <a:gd name="T25" fmla="*/ 99 h 156"/>
                  <a:gd name="T26" fmla="*/ 8 w 201"/>
                  <a:gd name="T27" fmla="*/ 102 h 156"/>
                  <a:gd name="T28" fmla="*/ 0 w 201"/>
                  <a:gd name="T29" fmla="*/ 57 h 156"/>
                  <a:gd name="T30" fmla="*/ 9 w 201"/>
                  <a:gd name="T31" fmla="*/ 55 h 156"/>
                  <a:gd name="T32" fmla="*/ 13 w 201"/>
                  <a:gd name="T33" fmla="*/ 61 h 156"/>
                  <a:gd name="T34" fmla="*/ 18 w 201"/>
                  <a:gd name="T35" fmla="*/ 66 h 156"/>
                  <a:gd name="T36" fmla="*/ 29 w 201"/>
                  <a:gd name="T37" fmla="*/ 66 h 156"/>
                  <a:gd name="T38" fmla="*/ 54 w 201"/>
                  <a:gd name="T39" fmla="*/ 59 h 156"/>
                  <a:gd name="T40" fmla="*/ 143 w 201"/>
                  <a:gd name="T41" fmla="*/ 32 h 156"/>
                  <a:gd name="T42" fmla="*/ 154 w 201"/>
                  <a:gd name="T43" fmla="*/ 27 h 156"/>
                  <a:gd name="T44" fmla="*/ 163 w 201"/>
                  <a:gd name="T45" fmla="*/ 21 h 156"/>
                  <a:gd name="T46" fmla="*/ 169 w 201"/>
                  <a:gd name="T47" fmla="*/ 11 h 156"/>
                  <a:gd name="T48" fmla="*/ 170 w 201"/>
                  <a:gd name="T49" fmla="*/ 3 h 156"/>
                  <a:gd name="T50" fmla="*/ 179 w 201"/>
                  <a:gd name="T51" fmla="*/ 0 h 156"/>
                  <a:gd name="T52" fmla="*/ 185 w 201"/>
                  <a:gd name="T53" fmla="*/ 31 h 156"/>
                  <a:gd name="T54" fmla="*/ 59 w 201"/>
                  <a:gd name="T55" fmla="*/ 135 h 156"/>
                  <a:gd name="T56" fmla="*/ 144 w 201"/>
                  <a:gd name="T57" fmla="*/ 108 h 156"/>
                  <a:gd name="T58" fmla="*/ 168 w 201"/>
                  <a:gd name="T59" fmla="*/ 100 h 156"/>
                  <a:gd name="T60" fmla="*/ 179 w 201"/>
                  <a:gd name="T61" fmla="*/ 93 h 156"/>
                  <a:gd name="T62" fmla="*/ 182 w 201"/>
                  <a:gd name="T63" fmla="*/ 84 h 156"/>
                  <a:gd name="T64" fmla="*/ 184 w 201"/>
                  <a:gd name="T65" fmla="*/ 76 h 156"/>
                  <a:gd name="T66" fmla="*/ 193 w 201"/>
                  <a:gd name="T67" fmla="*/ 73 h 156"/>
                  <a:gd name="T68" fmla="*/ 201 w 201"/>
                  <a:gd name="T69" fmla="*/ 118 h 156"/>
                  <a:gd name="T70" fmla="*/ 192 w 201"/>
                  <a:gd name="T71" fmla="*/ 12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01" h="156">
                    <a:moveTo>
                      <a:pt x="192" y="120"/>
                    </a:moveTo>
                    <a:cubicBezTo>
                      <a:pt x="191" y="119"/>
                      <a:pt x="190" y="117"/>
                      <a:pt x="188" y="114"/>
                    </a:cubicBezTo>
                    <a:cubicBezTo>
                      <a:pt x="187" y="112"/>
                      <a:pt x="185" y="110"/>
                      <a:pt x="183" y="109"/>
                    </a:cubicBezTo>
                    <a:cubicBezTo>
                      <a:pt x="181" y="108"/>
                      <a:pt x="177" y="108"/>
                      <a:pt x="170" y="109"/>
                    </a:cubicBezTo>
                    <a:cubicBezTo>
                      <a:pt x="164" y="110"/>
                      <a:pt x="157" y="113"/>
                      <a:pt x="147" y="115"/>
                    </a:cubicBezTo>
                    <a:cubicBezTo>
                      <a:pt x="16" y="156"/>
                      <a:pt x="16" y="156"/>
                      <a:pt x="16" y="156"/>
                    </a:cubicBezTo>
                    <a:cubicBezTo>
                      <a:pt x="15" y="149"/>
                      <a:pt x="15" y="149"/>
                      <a:pt x="15" y="149"/>
                    </a:cubicBezTo>
                    <a:cubicBezTo>
                      <a:pt x="150" y="38"/>
                      <a:pt x="150" y="38"/>
                      <a:pt x="150" y="38"/>
                    </a:cubicBezTo>
                    <a:cubicBezTo>
                      <a:pt x="57" y="66"/>
                      <a:pt x="57" y="66"/>
                      <a:pt x="57" y="66"/>
                    </a:cubicBezTo>
                    <a:cubicBezTo>
                      <a:pt x="47" y="70"/>
                      <a:pt x="39" y="73"/>
                      <a:pt x="33" y="75"/>
                    </a:cubicBezTo>
                    <a:cubicBezTo>
                      <a:pt x="28" y="78"/>
                      <a:pt x="24" y="80"/>
                      <a:pt x="22" y="82"/>
                    </a:cubicBezTo>
                    <a:cubicBezTo>
                      <a:pt x="21" y="84"/>
                      <a:pt x="19" y="87"/>
                      <a:pt x="18" y="91"/>
                    </a:cubicBezTo>
                    <a:cubicBezTo>
                      <a:pt x="17" y="95"/>
                      <a:pt x="17" y="98"/>
                      <a:pt x="17" y="99"/>
                    </a:cubicBezTo>
                    <a:cubicBezTo>
                      <a:pt x="8" y="102"/>
                      <a:pt x="8" y="102"/>
                      <a:pt x="8" y="102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9" y="55"/>
                      <a:pt x="9" y="55"/>
                      <a:pt x="9" y="55"/>
                    </a:cubicBezTo>
                    <a:cubicBezTo>
                      <a:pt x="9" y="56"/>
                      <a:pt x="11" y="58"/>
                      <a:pt x="13" y="61"/>
                    </a:cubicBezTo>
                    <a:cubicBezTo>
                      <a:pt x="15" y="64"/>
                      <a:pt x="16" y="65"/>
                      <a:pt x="18" y="66"/>
                    </a:cubicBezTo>
                    <a:cubicBezTo>
                      <a:pt x="21" y="67"/>
                      <a:pt x="24" y="67"/>
                      <a:pt x="29" y="66"/>
                    </a:cubicBezTo>
                    <a:cubicBezTo>
                      <a:pt x="34" y="65"/>
                      <a:pt x="43" y="63"/>
                      <a:pt x="54" y="59"/>
                    </a:cubicBezTo>
                    <a:cubicBezTo>
                      <a:pt x="143" y="32"/>
                      <a:pt x="143" y="32"/>
                      <a:pt x="143" y="32"/>
                    </a:cubicBezTo>
                    <a:cubicBezTo>
                      <a:pt x="147" y="31"/>
                      <a:pt x="151" y="29"/>
                      <a:pt x="154" y="27"/>
                    </a:cubicBezTo>
                    <a:cubicBezTo>
                      <a:pt x="158" y="25"/>
                      <a:pt x="161" y="23"/>
                      <a:pt x="163" y="21"/>
                    </a:cubicBezTo>
                    <a:cubicBezTo>
                      <a:pt x="165" y="18"/>
                      <a:pt x="167" y="15"/>
                      <a:pt x="169" y="11"/>
                    </a:cubicBezTo>
                    <a:cubicBezTo>
                      <a:pt x="170" y="8"/>
                      <a:pt x="171" y="5"/>
                      <a:pt x="170" y="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59" y="135"/>
                      <a:pt x="59" y="135"/>
                      <a:pt x="59" y="135"/>
                    </a:cubicBezTo>
                    <a:cubicBezTo>
                      <a:pt x="144" y="108"/>
                      <a:pt x="144" y="108"/>
                      <a:pt x="144" y="108"/>
                    </a:cubicBezTo>
                    <a:cubicBezTo>
                      <a:pt x="155" y="105"/>
                      <a:pt x="163" y="102"/>
                      <a:pt x="168" y="100"/>
                    </a:cubicBezTo>
                    <a:cubicBezTo>
                      <a:pt x="174" y="97"/>
                      <a:pt x="177" y="95"/>
                      <a:pt x="179" y="93"/>
                    </a:cubicBezTo>
                    <a:cubicBezTo>
                      <a:pt x="180" y="91"/>
                      <a:pt x="181" y="88"/>
                      <a:pt x="182" y="84"/>
                    </a:cubicBezTo>
                    <a:cubicBezTo>
                      <a:pt x="183" y="80"/>
                      <a:pt x="184" y="78"/>
                      <a:pt x="184" y="76"/>
                    </a:cubicBezTo>
                    <a:cubicBezTo>
                      <a:pt x="193" y="73"/>
                      <a:pt x="193" y="73"/>
                      <a:pt x="193" y="73"/>
                    </a:cubicBezTo>
                    <a:cubicBezTo>
                      <a:pt x="201" y="118"/>
                      <a:pt x="201" y="118"/>
                      <a:pt x="201" y="118"/>
                    </a:cubicBezTo>
                    <a:lnTo>
                      <a:pt x="192" y="12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ï$ļîďe">
                <a:extLst>
                  <a:ext uri="{FF2B5EF4-FFF2-40B4-BE49-F238E27FC236}">
                    <a16:creationId xmlns:a16="http://schemas.microsoft.com/office/drawing/2014/main" id="{9B1B8DAD-7BAD-4F5F-9499-3D68232950A9}"/>
                  </a:ext>
                </a:extLst>
              </p:cNvPr>
              <p:cNvSpPr/>
              <p:nvPr/>
            </p:nvSpPr>
            <p:spPr bwMode="auto">
              <a:xfrm>
                <a:off x="2287588" y="3595688"/>
                <a:ext cx="146050" cy="122238"/>
              </a:xfrm>
              <a:custGeom>
                <a:avLst/>
                <a:gdLst>
                  <a:gd name="T0" fmla="*/ 91 w 186"/>
                  <a:gd name="T1" fmla="*/ 134 h 155"/>
                  <a:gd name="T2" fmla="*/ 88 w 186"/>
                  <a:gd name="T3" fmla="*/ 130 h 155"/>
                  <a:gd name="T4" fmla="*/ 84 w 186"/>
                  <a:gd name="T5" fmla="*/ 127 h 155"/>
                  <a:gd name="T6" fmla="*/ 78 w 186"/>
                  <a:gd name="T7" fmla="*/ 127 h 155"/>
                  <a:gd name="T8" fmla="*/ 70 w 186"/>
                  <a:gd name="T9" fmla="*/ 130 h 155"/>
                  <a:gd name="T10" fmla="*/ 57 w 186"/>
                  <a:gd name="T11" fmla="*/ 138 h 155"/>
                  <a:gd name="T12" fmla="*/ 38 w 186"/>
                  <a:gd name="T13" fmla="*/ 150 h 155"/>
                  <a:gd name="T14" fmla="*/ 30 w 186"/>
                  <a:gd name="T15" fmla="*/ 155 h 155"/>
                  <a:gd name="T16" fmla="*/ 12 w 186"/>
                  <a:gd name="T17" fmla="*/ 143 h 155"/>
                  <a:gd name="T18" fmla="*/ 2 w 186"/>
                  <a:gd name="T19" fmla="*/ 127 h 155"/>
                  <a:gd name="T20" fmla="*/ 1 w 186"/>
                  <a:gd name="T21" fmla="*/ 104 h 155"/>
                  <a:gd name="T22" fmla="*/ 13 w 186"/>
                  <a:gd name="T23" fmla="*/ 78 h 155"/>
                  <a:gd name="T24" fmla="*/ 36 w 186"/>
                  <a:gd name="T25" fmla="*/ 51 h 155"/>
                  <a:gd name="T26" fmla="*/ 71 w 186"/>
                  <a:gd name="T27" fmla="*/ 25 h 155"/>
                  <a:gd name="T28" fmla="*/ 108 w 186"/>
                  <a:gd name="T29" fmla="*/ 7 h 155"/>
                  <a:gd name="T30" fmla="*/ 140 w 186"/>
                  <a:gd name="T31" fmla="*/ 0 h 155"/>
                  <a:gd name="T32" fmla="*/ 164 w 186"/>
                  <a:gd name="T33" fmla="*/ 5 h 155"/>
                  <a:gd name="T34" fmla="*/ 178 w 186"/>
                  <a:gd name="T35" fmla="*/ 21 h 155"/>
                  <a:gd name="T36" fmla="*/ 180 w 186"/>
                  <a:gd name="T37" fmla="*/ 38 h 155"/>
                  <a:gd name="T38" fmla="*/ 175 w 186"/>
                  <a:gd name="T39" fmla="*/ 55 h 155"/>
                  <a:gd name="T40" fmla="*/ 184 w 186"/>
                  <a:gd name="T41" fmla="*/ 53 h 155"/>
                  <a:gd name="T42" fmla="*/ 186 w 186"/>
                  <a:gd name="T43" fmla="*/ 58 h 155"/>
                  <a:gd name="T44" fmla="*/ 128 w 186"/>
                  <a:gd name="T45" fmla="*/ 95 h 155"/>
                  <a:gd name="T46" fmla="*/ 126 w 186"/>
                  <a:gd name="T47" fmla="*/ 89 h 155"/>
                  <a:gd name="T48" fmla="*/ 144 w 186"/>
                  <a:gd name="T49" fmla="*/ 74 h 155"/>
                  <a:gd name="T50" fmla="*/ 159 w 186"/>
                  <a:gd name="T51" fmla="*/ 58 h 155"/>
                  <a:gd name="T52" fmla="*/ 167 w 186"/>
                  <a:gd name="T53" fmla="*/ 42 h 155"/>
                  <a:gd name="T54" fmla="*/ 167 w 186"/>
                  <a:gd name="T55" fmla="*/ 27 h 155"/>
                  <a:gd name="T56" fmla="*/ 158 w 186"/>
                  <a:gd name="T57" fmla="*/ 16 h 155"/>
                  <a:gd name="T58" fmla="*/ 139 w 186"/>
                  <a:gd name="T59" fmla="*/ 15 h 155"/>
                  <a:gd name="T60" fmla="*/ 112 w 186"/>
                  <a:gd name="T61" fmla="*/ 24 h 155"/>
                  <a:gd name="T62" fmla="*/ 78 w 186"/>
                  <a:gd name="T63" fmla="*/ 41 h 155"/>
                  <a:gd name="T64" fmla="*/ 49 w 186"/>
                  <a:gd name="T65" fmla="*/ 62 h 155"/>
                  <a:gd name="T66" fmla="*/ 27 w 186"/>
                  <a:gd name="T67" fmla="*/ 84 h 155"/>
                  <a:gd name="T68" fmla="*/ 14 w 186"/>
                  <a:gd name="T69" fmla="*/ 105 h 155"/>
                  <a:gd name="T70" fmla="*/ 14 w 186"/>
                  <a:gd name="T71" fmla="*/ 124 h 155"/>
                  <a:gd name="T72" fmla="*/ 21 w 186"/>
                  <a:gd name="T73" fmla="*/ 133 h 155"/>
                  <a:gd name="T74" fmla="*/ 30 w 186"/>
                  <a:gd name="T75" fmla="*/ 136 h 155"/>
                  <a:gd name="T76" fmla="*/ 43 w 186"/>
                  <a:gd name="T77" fmla="*/ 129 h 155"/>
                  <a:gd name="T78" fmla="*/ 54 w 186"/>
                  <a:gd name="T79" fmla="*/ 123 h 155"/>
                  <a:gd name="T80" fmla="*/ 63 w 186"/>
                  <a:gd name="T81" fmla="*/ 117 h 155"/>
                  <a:gd name="T82" fmla="*/ 71 w 186"/>
                  <a:gd name="T83" fmla="*/ 111 h 155"/>
                  <a:gd name="T84" fmla="*/ 76 w 186"/>
                  <a:gd name="T85" fmla="*/ 104 h 155"/>
                  <a:gd name="T86" fmla="*/ 76 w 186"/>
                  <a:gd name="T87" fmla="*/ 96 h 155"/>
                  <a:gd name="T88" fmla="*/ 75 w 186"/>
                  <a:gd name="T89" fmla="*/ 89 h 155"/>
                  <a:gd name="T90" fmla="*/ 84 w 186"/>
                  <a:gd name="T91" fmla="*/ 84 h 155"/>
                  <a:gd name="T92" fmla="*/ 99 w 186"/>
                  <a:gd name="T93" fmla="*/ 129 h 155"/>
                  <a:gd name="T94" fmla="*/ 91 w 186"/>
                  <a:gd name="T95" fmla="*/ 134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86" h="155">
                    <a:moveTo>
                      <a:pt x="91" y="134"/>
                    </a:moveTo>
                    <a:cubicBezTo>
                      <a:pt x="90" y="133"/>
                      <a:pt x="89" y="132"/>
                      <a:pt x="88" y="130"/>
                    </a:cubicBezTo>
                    <a:cubicBezTo>
                      <a:pt x="87" y="128"/>
                      <a:pt x="86" y="127"/>
                      <a:pt x="84" y="127"/>
                    </a:cubicBezTo>
                    <a:cubicBezTo>
                      <a:pt x="82" y="126"/>
                      <a:pt x="80" y="126"/>
                      <a:pt x="78" y="127"/>
                    </a:cubicBezTo>
                    <a:cubicBezTo>
                      <a:pt x="76" y="127"/>
                      <a:pt x="73" y="129"/>
                      <a:pt x="70" y="130"/>
                    </a:cubicBezTo>
                    <a:cubicBezTo>
                      <a:pt x="57" y="138"/>
                      <a:pt x="57" y="138"/>
                      <a:pt x="57" y="138"/>
                    </a:cubicBezTo>
                    <a:cubicBezTo>
                      <a:pt x="48" y="144"/>
                      <a:pt x="41" y="148"/>
                      <a:pt x="38" y="150"/>
                    </a:cubicBezTo>
                    <a:cubicBezTo>
                      <a:pt x="35" y="152"/>
                      <a:pt x="32" y="154"/>
                      <a:pt x="30" y="155"/>
                    </a:cubicBezTo>
                    <a:cubicBezTo>
                      <a:pt x="23" y="152"/>
                      <a:pt x="17" y="148"/>
                      <a:pt x="12" y="143"/>
                    </a:cubicBezTo>
                    <a:cubicBezTo>
                      <a:pt x="8" y="138"/>
                      <a:pt x="4" y="133"/>
                      <a:pt x="2" y="127"/>
                    </a:cubicBezTo>
                    <a:cubicBezTo>
                      <a:pt x="0" y="120"/>
                      <a:pt x="0" y="113"/>
                      <a:pt x="1" y="104"/>
                    </a:cubicBezTo>
                    <a:cubicBezTo>
                      <a:pt x="3" y="96"/>
                      <a:pt x="7" y="87"/>
                      <a:pt x="13" y="78"/>
                    </a:cubicBezTo>
                    <a:cubicBezTo>
                      <a:pt x="19" y="69"/>
                      <a:pt x="27" y="60"/>
                      <a:pt x="36" y="51"/>
                    </a:cubicBezTo>
                    <a:cubicBezTo>
                      <a:pt x="46" y="41"/>
                      <a:pt x="58" y="33"/>
                      <a:pt x="71" y="25"/>
                    </a:cubicBezTo>
                    <a:cubicBezTo>
                      <a:pt x="84" y="17"/>
                      <a:pt x="96" y="11"/>
                      <a:pt x="108" y="7"/>
                    </a:cubicBezTo>
                    <a:cubicBezTo>
                      <a:pt x="119" y="3"/>
                      <a:pt x="130" y="0"/>
                      <a:pt x="140" y="0"/>
                    </a:cubicBezTo>
                    <a:cubicBezTo>
                      <a:pt x="149" y="0"/>
                      <a:pt x="157" y="2"/>
                      <a:pt x="164" y="5"/>
                    </a:cubicBezTo>
                    <a:cubicBezTo>
                      <a:pt x="171" y="9"/>
                      <a:pt x="175" y="14"/>
                      <a:pt x="178" y="21"/>
                    </a:cubicBezTo>
                    <a:cubicBezTo>
                      <a:pt x="180" y="27"/>
                      <a:pt x="180" y="33"/>
                      <a:pt x="180" y="38"/>
                    </a:cubicBezTo>
                    <a:cubicBezTo>
                      <a:pt x="179" y="44"/>
                      <a:pt x="177" y="49"/>
                      <a:pt x="175" y="55"/>
                    </a:cubicBezTo>
                    <a:cubicBezTo>
                      <a:pt x="184" y="53"/>
                      <a:pt x="184" y="53"/>
                      <a:pt x="184" y="53"/>
                    </a:cubicBezTo>
                    <a:cubicBezTo>
                      <a:pt x="186" y="58"/>
                      <a:pt x="186" y="58"/>
                      <a:pt x="186" y="58"/>
                    </a:cubicBezTo>
                    <a:cubicBezTo>
                      <a:pt x="128" y="95"/>
                      <a:pt x="128" y="95"/>
                      <a:pt x="128" y="95"/>
                    </a:cubicBezTo>
                    <a:cubicBezTo>
                      <a:pt x="126" y="89"/>
                      <a:pt x="126" y="89"/>
                      <a:pt x="126" y="89"/>
                    </a:cubicBezTo>
                    <a:cubicBezTo>
                      <a:pt x="132" y="84"/>
                      <a:pt x="138" y="79"/>
                      <a:pt x="144" y="74"/>
                    </a:cubicBezTo>
                    <a:cubicBezTo>
                      <a:pt x="149" y="68"/>
                      <a:pt x="154" y="63"/>
                      <a:pt x="159" y="58"/>
                    </a:cubicBezTo>
                    <a:cubicBezTo>
                      <a:pt x="163" y="52"/>
                      <a:pt x="166" y="47"/>
                      <a:pt x="167" y="42"/>
                    </a:cubicBezTo>
                    <a:cubicBezTo>
                      <a:pt x="169" y="37"/>
                      <a:pt x="169" y="32"/>
                      <a:pt x="167" y="27"/>
                    </a:cubicBezTo>
                    <a:cubicBezTo>
                      <a:pt x="166" y="22"/>
                      <a:pt x="162" y="18"/>
                      <a:pt x="158" y="16"/>
                    </a:cubicBezTo>
                    <a:cubicBezTo>
                      <a:pt x="153" y="15"/>
                      <a:pt x="146" y="14"/>
                      <a:pt x="139" y="15"/>
                    </a:cubicBezTo>
                    <a:cubicBezTo>
                      <a:pt x="131" y="16"/>
                      <a:pt x="122" y="19"/>
                      <a:pt x="112" y="24"/>
                    </a:cubicBezTo>
                    <a:cubicBezTo>
                      <a:pt x="101" y="28"/>
                      <a:pt x="90" y="34"/>
                      <a:pt x="78" y="41"/>
                    </a:cubicBezTo>
                    <a:cubicBezTo>
                      <a:pt x="68" y="48"/>
                      <a:pt x="58" y="55"/>
                      <a:pt x="49" y="62"/>
                    </a:cubicBezTo>
                    <a:cubicBezTo>
                      <a:pt x="40" y="69"/>
                      <a:pt x="33" y="76"/>
                      <a:pt x="27" y="84"/>
                    </a:cubicBezTo>
                    <a:cubicBezTo>
                      <a:pt x="21" y="91"/>
                      <a:pt x="17" y="98"/>
                      <a:pt x="14" y="105"/>
                    </a:cubicBezTo>
                    <a:cubicBezTo>
                      <a:pt x="12" y="112"/>
                      <a:pt x="12" y="118"/>
                      <a:pt x="14" y="124"/>
                    </a:cubicBezTo>
                    <a:cubicBezTo>
                      <a:pt x="15" y="128"/>
                      <a:pt x="18" y="131"/>
                      <a:pt x="21" y="133"/>
                    </a:cubicBezTo>
                    <a:cubicBezTo>
                      <a:pt x="24" y="135"/>
                      <a:pt x="28" y="136"/>
                      <a:pt x="30" y="136"/>
                    </a:cubicBezTo>
                    <a:cubicBezTo>
                      <a:pt x="35" y="134"/>
                      <a:pt x="39" y="132"/>
                      <a:pt x="43" y="129"/>
                    </a:cubicBezTo>
                    <a:cubicBezTo>
                      <a:pt x="47" y="127"/>
                      <a:pt x="51" y="125"/>
                      <a:pt x="54" y="123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6" y="115"/>
                      <a:pt x="69" y="113"/>
                      <a:pt x="71" y="111"/>
                    </a:cubicBezTo>
                    <a:cubicBezTo>
                      <a:pt x="74" y="109"/>
                      <a:pt x="75" y="107"/>
                      <a:pt x="76" y="104"/>
                    </a:cubicBezTo>
                    <a:cubicBezTo>
                      <a:pt x="76" y="102"/>
                      <a:pt x="76" y="99"/>
                      <a:pt x="76" y="96"/>
                    </a:cubicBezTo>
                    <a:cubicBezTo>
                      <a:pt x="76" y="93"/>
                      <a:pt x="75" y="91"/>
                      <a:pt x="75" y="89"/>
                    </a:cubicBezTo>
                    <a:cubicBezTo>
                      <a:pt x="84" y="84"/>
                      <a:pt x="84" y="84"/>
                      <a:pt x="84" y="84"/>
                    </a:cubicBezTo>
                    <a:cubicBezTo>
                      <a:pt x="99" y="129"/>
                      <a:pt x="99" y="129"/>
                      <a:pt x="99" y="129"/>
                    </a:cubicBezTo>
                    <a:lnTo>
                      <a:pt x="91" y="13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s1îḓè">
                <a:extLst>
                  <a:ext uri="{FF2B5EF4-FFF2-40B4-BE49-F238E27FC236}">
                    <a16:creationId xmlns:a16="http://schemas.microsoft.com/office/drawing/2014/main" id="{6C2E4D85-5503-459F-A3F7-36F51372560F}"/>
                  </a:ext>
                </a:extLst>
              </p:cNvPr>
              <p:cNvSpPr/>
              <p:nvPr/>
            </p:nvSpPr>
            <p:spPr bwMode="auto">
              <a:xfrm>
                <a:off x="2362201" y="3686176"/>
                <a:ext cx="141288" cy="166688"/>
              </a:xfrm>
              <a:custGeom>
                <a:avLst/>
                <a:gdLst>
                  <a:gd name="T0" fmla="*/ 173 w 180"/>
                  <a:gd name="T1" fmla="*/ 97 h 212"/>
                  <a:gd name="T2" fmla="*/ 169 w 180"/>
                  <a:gd name="T3" fmla="*/ 93 h 212"/>
                  <a:gd name="T4" fmla="*/ 162 w 180"/>
                  <a:gd name="T5" fmla="*/ 91 h 212"/>
                  <a:gd name="T6" fmla="*/ 151 w 180"/>
                  <a:gd name="T7" fmla="*/ 99 h 212"/>
                  <a:gd name="T8" fmla="*/ 132 w 180"/>
                  <a:gd name="T9" fmla="*/ 117 h 212"/>
                  <a:gd name="T10" fmla="*/ 71 w 180"/>
                  <a:gd name="T11" fmla="*/ 185 h 212"/>
                  <a:gd name="T12" fmla="*/ 48 w 180"/>
                  <a:gd name="T13" fmla="*/ 204 h 212"/>
                  <a:gd name="T14" fmla="*/ 29 w 180"/>
                  <a:gd name="T15" fmla="*/ 212 h 212"/>
                  <a:gd name="T16" fmla="*/ 15 w 180"/>
                  <a:gd name="T17" fmla="*/ 210 h 212"/>
                  <a:gd name="T18" fmla="*/ 6 w 180"/>
                  <a:gd name="T19" fmla="*/ 202 h 212"/>
                  <a:gd name="T20" fmla="*/ 1 w 180"/>
                  <a:gd name="T21" fmla="*/ 185 h 212"/>
                  <a:gd name="T22" fmla="*/ 3 w 180"/>
                  <a:gd name="T23" fmla="*/ 165 h 212"/>
                  <a:gd name="T24" fmla="*/ 12 w 180"/>
                  <a:gd name="T25" fmla="*/ 144 h 212"/>
                  <a:gd name="T26" fmla="*/ 27 w 180"/>
                  <a:gd name="T27" fmla="*/ 125 h 212"/>
                  <a:gd name="T28" fmla="*/ 111 w 180"/>
                  <a:gd name="T29" fmla="*/ 34 h 212"/>
                  <a:gd name="T30" fmla="*/ 116 w 180"/>
                  <a:gd name="T31" fmla="*/ 27 h 212"/>
                  <a:gd name="T32" fmla="*/ 119 w 180"/>
                  <a:gd name="T33" fmla="*/ 19 h 212"/>
                  <a:gd name="T34" fmla="*/ 119 w 180"/>
                  <a:gd name="T35" fmla="*/ 13 h 212"/>
                  <a:gd name="T36" fmla="*/ 117 w 180"/>
                  <a:gd name="T37" fmla="*/ 8 h 212"/>
                  <a:gd name="T38" fmla="*/ 124 w 180"/>
                  <a:gd name="T39" fmla="*/ 0 h 212"/>
                  <a:gd name="T40" fmla="*/ 147 w 180"/>
                  <a:gd name="T41" fmla="*/ 36 h 212"/>
                  <a:gd name="T42" fmla="*/ 140 w 180"/>
                  <a:gd name="T43" fmla="*/ 44 h 212"/>
                  <a:gd name="T44" fmla="*/ 136 w 180"/>
                  <a:gd name="T45" fmla="*/ 41 h 212"/>
                  <a:gd name="T46" fmla="*/ 132 w 180"/>
                  <a:gd name="T47" fmla="*/ 38 h 212"/>
                  <a:gd name="T48" fmla="*/ 127 w 180"/>
                  <a:gd name="T49" fmla="*/ 40 h 212"/>
                  <a:gd name="T50" fmla="*/ 120 w 180"/>
                  <a:gd name="T51" fmla="*/ 46 h 212"/>
                  <a:gd name="T52" fmla="*/ 41 w 180"/>
                  <a:gd name="T53" fmla="*/ 131 h 212"/>
                  <a:gd name="T54" fmla="*/ 30 w 180"/>
                  <a:gd name="T55" fmla="*/ 145 h 212"/>
                  <a:gd name="T56" fmla="*/ 20 w 180"/>
                  <a:gd name="T57" fmla="*/ 161 h 212"/>
                  <a:gd name="T58" fmla="*/ 15 w 180"/>
                  <a:gd name="T59" fmla="*/ 177 h 212"/>
                  <a:gd name="T60" fmla="*/ 19 w 180"/>
                  <a:gd name="T61" fmla="*/ 192 h 212"/>
                  <a:gd name="T62" fmla="*/ 29 w 180"/>
                  <a:gd name="T63" fmla="*/ 200 h 212"/>
                  <a:gd name="T64" fmla="*/ 43 w 180"/>
                  <a:gd name="T65" fmla="*/ 197 h 212"/>
                  <a:gd name="T66" fmla="*/ 56 w 180"/>
                  <a:gd name="T67" fmla="*/ 188 h 212"/>
                  <a:gd name="T68" fmla="*/ 69 w 180"/>
                  <a:gd name="T69" fmla="*/ 176 h 212"/>
                  <a:gd name="T70" fmla="*/ 127 w 180"/>
                  <a:gd name="T71" fmla="*/ 113 h 212"/>
                  <a:gd name="T72" fmla="*/ 145 w 180"/>
                  <a:gd name="T73" fmla="*/ 92 h 212"/>
                  <a:gd name="T74" fmla="*/ 152 w 180"/>
                  <a:gd name="T75" fmla="*/ 79 h 212"/>
                  <a:gd name="T76" fmla="*/ 153 w 180"/>
                  <a:gd name="T77" fmla="*/ 69 h 212"/>
                  <a:gd name="T78" fmla="*/ 151 w 180"/>
                  <a:gd name="T79" fmla="*/ 62 h 212"/>
                  <a:gd name="T80" fmla="*/ 158 w 180"/>
                  <a:gd name="T81" fmla="*/ 54 h 212"/>
                  <a:gd name="T82" fmla="*/ 180 w 180"/>
                  <a:gd name="T83" fmla="*/ 89 h 212"/>
                  <a:gd name="T84" fmla="*/ 173 w 180"/>
                  <a:gd name="T85" fmla="*/ 97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80" h="212">
                    <a:moveTo>
                      <a:pt x="173" y="97"/>
                    </a:moveTo>
                    <a:cubicBezTo>
                      <a:pt x="172" y="96"/>
                      <a:pt x="171" y="95"/>
                      <a:pt x="169" y="93"/>
                    </a:cubicBezTo>
                    <a:cubicBezTo>
                      <a:pt x="167" y="92"/>
                      <a:pt x="164" y="91"/>
                      <a:pt x="162" y="91"/>
                    </a:cubicBezTo>
                    <a:cubicBezTo>
                      <a:pt x="160" y="92"/>
                      <a:pt x="156" y="94"/>
                      <a:pt x="151" y="99"/>
                    </a:cubicBezTo>
                    <a:cubicBezTo>
                      <a:pt x="145" y="104"/>
                      <a:pt x="139" y="110"/>
                      <a:pt x="132" y="117"/>
                    </a:cubicBezTo>
                    <a:cubicBezTo>
                      <a:pt x="71" y="185"/>
                      <a:pt x="71" y="185"/>
                      <a:pt x="71" y="185"/>
                    </a:cubicBezTo>
                    <a:cubicBezTo>
                      <a:pt x="63" y="193"/>
                      <a:pt x="55" y="200"/>
                      <a:pt x="48" y="204"/>
                    </a:cubicBezTo>
                    <a:cubicBezTo>
                      <a:pt x="41" y="208"/>
                      <a:pt x="35" y="211"/>
                      <a:pt x="29" y="212"/>
                    </a:cubicBezTo>
                    <a:cubicBezTo>
                      <a:pt x="23" y="212"/>
                      <a:pt x="18" y="212"/>
                      <a:pt x="15" y="210"/>
                    </a:cubicBezTo>
                    <a:cubicBezTo>
                      <a:pt x="11" y="208"/>
                      <a:pt x="8" y="206"/>
                      <a:pt x="6" y="202"/>
                    </a:cubicBezTo>
                    <a:cubicBezTo>
                      <a:pt x="3" y="197"/>
                      <a:pt x="1" y="191"/>
                      <a:pt x="1" y="185"/>
                    </a:cubicBezTo>
                    <a:cubicBezTo>
                      <a:pt x="0" y="178"/>
                      <a:pt x="1" y="172"/>
                      <a:pt x="3" y="165"/>
                    </a:cubicBezTo>
                    <a:cubicBezTo>
                      <a:pt x="5" y="158"/>
                      <a:pt x="8" y="151"/>
                      <a:pt x="12" y="144"/>
                    </a:cubicBezTo>
                    <a:cubicBezTo>
                      <a:pt x="16" y="138"/>
                      <a:pt x="21" y="131"/>
                      <a:pt x="27" y="125"/>
                    </a:cubicBezTo>
                    <a:cubicBezTo>
                      <a:pt x="111" y="34"/>
                      <a:pt x="111" y="34"/>
                      <a:pt x="111" y="34"/>
                    </a:cubicBezTo>
                    <a:cubicBezTo>
                      <a:pt x="113" y="31"/>
                      <a:pt x="115" y="29"/>
                      <a:pt x="116" y="27"/>
                    </a:cubicBezTo>
                    <a:cubicBezTo>
                      <a:pt x="117" y="25"/>
                      <a:pt x="118" y="22"/>
                      <a:pt x="119" y="19"/>
                    </a:cubicBezTo>
                    <a:cubicBezTo>
                      <a:pt x="119" y="17"/>
                      <a:pt x="119" y="15"/>
                      <a:pt x="119" y="13"/>
                    </a:cubicBezTo>
                    <a:cubicBezTo>
                      <a:pt x="118" y="11"/>
                      <a:pt x="118" y="9"/>
                      <a:pt x="117" y="8"/>
                    </a:cubicBezTo>
                    <a:cubicBezTo>
                      <a:pt x="124" y="0"/>
                      <a:pt x="124" y="0"/>
                      <a:pt x="124" y="0"/>
                    </a:cubicBezTo>
                    <a:cubicBezTo>
                      <a:pt x="147" y="36"/>
                      <a:pt x="147" y="36"/>
                      <a:pt x="147" y="36"/>
                    </a:cubicBezTo>
                    <a:cubicBezTo>
                      <a:pt x="140" y="44"/>
                      <a:pt x="140" y="44"/>
                      <a:pt x="140" y="44"/>
                    </a:cubicBezTo>
                    <a:cubicBezTo>
                      <a:pt x="139" y="43"/>
                      <a:pt x="138" y="42"/>
                      <a:pt x="136" y="41"/>
                    </a:cubicBezTo>
                    <a:cubicBezTo>
                      <a:pt x="135" y="40"/>
                      <a:pt x="133" y="39"/>
                      <a:pt x="132" y="38"/>
                    </a:cubicBezTo>
                    <a:cubicBezTo>
                      <a:pt x="131" y="38"/>
                      <a:pt x="129" y="39"/>
                      <a:pt x="127" y="40"/>
                    </a:cubicBezTo>
                    <a:cubicBezTo>
                      <a:pt x="124" y="42"/>
                      <a:pt x="122" y="44"/>
                      <a:pt x="120" y="46"/>
                    </a:cubicBezTo>
                    <a:cubicBezTo>
                      <a:pt x="41" y="131"/>
                      <a:pt x="41" y="131"/>
                      <a:pt x="41" y="131"/>
                    </a:cubicBezTo>
                    <a:cubicBezTo>
                      <a:pt x="37" y="136"/>
                      <a:pt x="34" y="140"/>
                      <a:pt x="30" y="145"/>
                    </a:cubicBezTo>
                    <a:cubicBezTo>
                      <a:pt x="26" y="150"/>
                      <a:pt x="23" y="156"/>
                      <a:pt x="20" y="161"/>
                    </a:cubicBezTo>
                    <a:cubicBezTo>
                      <a:pt x="17" y="167"/>
                      <a:pt x="16" y="172"/>
                      <a:pt x="15" y="177"/>
                    </a:cubicBezTo>
                    <a:cubicBezTo>
                      <a:pt x="14" y="183"/>
                      <a:pt x="16" y="187"/>
                      <a:pt x="19" y="192"/>
                    </a:cubicBezTo>
                    <a:cubicBezTo>
                      <a:pt x="21" y="197"/>
                      <a:pt x="25" y="199"/>
                      <a:pt x="29" y="200"/>
                    </a:cubicBezTo>
                    <a:cubicBezTo>
                      <a:pt x="33" y="200"/>
                      <a:pt x="38" y="199"/>
                      <a:pt x="43" y="197"/>
                    </a:cubicBezTo>
                    <a:cubicBezTo>
                      <a:pt x="47" y="195"/>
                      <a:pt x="52" y="192"/>
                      <a:pt x="56" y="188"/>
                    </a:cubicBezTo>
                    <a:cubicBezTo>
                      <a:pt x="61" y="184"/>
                      <a:pt x="65" y="180"/>
                      <a:pt x="69" y="176"/>
                    </a:cubicBezTo>
                    <a:cubicBezTo>
                      <a:pt x="127" y="113"/>
                      <a:pt x="127" y="113"/>
                      <a:pt x="127" y="113"/>
                    </a:cubicBezTo>
                    <a:cubicBezTo>
                      <a:pt x="135" y="105"/>
                      <a:pt x="141" y="98"/>
                      <a:pt x="145" y="92"/>
                    </a:cubicBezTo>
                    <a:cubicBezTo>
                      <a:pt x="149" y="86"/>
                      <a:pt x="152" y="82"/>
                      <a:pt x="152" y="79"/>
                    </a:cubicBezTo>
                    <a:cubicBezTo>
                      <a:pt x="153" y="76"/>
                      <a:pt x="153" y="72"/>
                      <a:pt x="153" y="69"/>
                    </a:cubicBezTo>
                    <a:cubicBezTo>
                      <a:pt x="152" y="65"/>
                      <a:pt x="152" y="63"/>
                      <a:pt x="151" y="62"/>
                    </a:cubicBezTo>
                    <a:cubicBezTo>
                      <a:pt x="158" y="54"/>
                      <a:pt x="158" y="54"/>
                      <a:pt x="158" y="54"/>
                    </a:cubicBezTo>
                    <a:cubicBezTo>
                      <a:pt x="180" y="89"/>
                      <a:pt x="180" y="89"/>
                      <a:pt x="180" y="89"/>
                    </a:cubicBezTo>
                    <a:lnTo>
                      <a:pt x="173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ṣľíďê">
                <a:extLst>
                  <a:ext uri="{FF2B5EF4-FFF2-40B4-BE49-F238E27FC236}">
                    <a16:creationId xmlns:a16="http://schemas.microsoft.com/office/drawing/2014/main" id="{7EAE270D-A360-4880-8DA7-51FA00E946FC}"/>
                  </a:ext>
                </a:extLst>
              </p:cNvPr>
              <p:cNvSpPr/>
              <p:nvPr/>
            </p:nvSpPr>
            <p:spPr bwMode="auto">
              <a:xfrm>
                <a:off x="2403476" y="3760788"/>
                <a:ext cx="155575" cy="190500"/>
              </a:xfrm>
              <a:custGeom>
                <a:avLst/>
                <a:gdLst>
                  <a:gd name="T0" fmla="*/ 190 w 197"/>
                  <a:gd name="T1" fmla="*/ 97 h 243"/>
                  <a:gd name="T2" fmla="*/ 185 w 197"/>
                  <a:gd name="T3" fmla="*/ 94 h 243"/>
                  <a:gd name="T4" fmla="*/ 179 w 197"/>
                  <a:gd name="T5" fmla="*/ 93 h 243"/>
                  <a:gd name="T6" fmla="*/ 168 w 197"/>
                  <a:gd name="T7" fmla="*/ 101 h 243"/>
                  <a:gd name="T8" fmla="*/ 150 w 197"/>
                  <a:gd name="T9" fmla="*/ 121 h 243"/>
                  <a:gd name="T10" fmla="*/ 51 w 197"/>
                  <a:gd name="T11" fmla="*/ 243 h 243"/>
                  <a:gd name="T12" fmla="*/ 48 w 197"/>
                  <a:gd name="T13" fmla="*/ 238 h 243"/>
                  <a:gd name="T14" fmla="*/ 123 w 197"/>
                  <a:gd name="T15" fmla="*/ 52 h 243"/>
                  <a:gd name="T16" fmla="*/ 53 w 197"/>
                  <a:gd name="T17" fmla="*/ 138 h 243"/>
                  <a:gd name="T18" fmla="*/ 36 w 197"/>
                  <a:gd name="T19" fmla="*/ 161 h 243"/>
                  <a:gd name="T20" fmla="*/ 29 w 197"/>
                  <a:gd name="T21" fmla="*/ 175 h 243"/>
                  <a:gd name="T22" fmla="*/ 29 w 197"/>
                  <a:gd name="T23" fmla="*/ 185 h 243"/>
                  <a:gd name="T24" fmla="*/ 31 w 197"/>
                  <a:gd name="T25" fmla="*/ 193 h 243"/>
                  <a:gd name="T26" fmla="*/ 24 w 197"/>
                  <a:gd name="T27" fmla="*/ 201 h 243"/>
                  <a:gd name="T28" fmla="*/ 0 w 197"/>
                  <a:gd name="T29" fmla="*/ 168 h 243"/>
                  <a:gd name="T30" fmla="*/ 7 w 197"/>
                  <a:gd name="T31" fmla="*/ 159 h 243"/>
                  <a:gd name="T32" fmla="*/ 12 w 197"/>
                  <a:gd name="T33" fmla="*/ 162 h 243"/>
                  <a:gd name="T34" fmla="*/ 19 w 197"/>
                  <a:gd name="T35" fmla="*/ 163 h 243"/>
                  <a:gd name="T36" fmla="*/ 29 w 197"/>
                  <a:gd name="T37" fmla="*/ 156 h 243"/>
                  <a:gd name="T38" fmla="*/ 48 w 197"/>
                  <a:gd name="T39" fmla="*/ 134 h 243"/>
                  <a:gd name="T40" fmla="*/ 114 w 197"/>
                  <a:gd name="T41" fmla="*/ 52 h 243"/>
                  <a:gd name="T42" fmla="*/ 123 w 197"/>
                  <a:gd name="T43" fmla="*/ 40 h 243"/>
                  <a:gd name="T44" fmla="*/ 128 w 197"/>
                  <a:gd name="T45" fmla="*/ 29 h 243"/>
                  <a:gd name="T46" fmla="*/ 129 w 197"/>
                  <a:gd name="T47" fmla="*/ 17 h 243"/>
                  <a:gd name="T48" fmla="*/ 127 w 197"/>
                  <a:gd name="T49" fmla="*/ 8 h 243"/>
                  <a:gd name="T50" fmla="*/ 134 w 197"/>
                  <a:gd name="T51" fmla="*/ 0 h 243"/>
                  <a:gd name="T52" fmla="*/ 151 w 197"/>
                  <a:gd name="T53" fmla="*/ 24 h 243"/>
                  <a:gd name="T54" fmla="*/ 81 w 197"/>
                  <a:gd name="T55" fmla="*/ 196 h 243"/>
                  <a:gd name="T56" fmla="*/ 145 w 197"/>
                  <a:gd name="T57" fmla="*/ 117 h 243"/>
                  <a:gd name="T58" fmla="*/ 162 w 197"/>
                  <a:gd name="T59" fmla="*/ 94 h 243"/>
                  <a:gd name="T60" fmla="*/ 169 w 197"/>
                  <a:gd name="T61" fmla="*/ 81 h 243"/>
                  <a:gd name="T62" fmla="*/ 168 w 197"/>
                  <a:gd name="T63" fmla="*/ 71 h 243"/>
                  <a:gd name="T64" fmla="*/ 166 w 197"/>
                  <a:gd name="T65" fmla="*/ 63 h 243"/>
                  <a:gd name="T66" fmla="*/ 173 w 197"/>
                  <a:gd name="T67" fmla="*/ 55 h 243"/>
                  <a:gd name="T68" fmla="*/ 197 w 197"/>
                  <a:gd name="T69" fmla="*/ 88 h 243"/>
                  <a:gd name="T70" fmla="*/ 190 w 197"/>
                  <a:gd name="T71" fmla="*/ 97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7" h="243">
                    <a:moveTo>
                      <a:pt x="190" y="97"/>
                    </a:moveTo>
                    <a:cubicBezTo>
                      <a:pt x="189" y="96"/>
                      <a:pt x="188" y="95"/>
                      <a:pt x="185" y="94"/>
                    </a:cubicBezTo>
                    <a:cubicBezTo>
                      <a:pt x="182" y="93"/>
                      <a:pt x="180" y="92"/>
                      <a:pt x="179" y="93"/>
                    </a:cubicBezTo>
                    <a:cubicBezTo>
                      <a:pt x="176" y="93"/>
                      <a:pt x="172" y="96"/>
                      <a:pt x="168" y="101"/>
                    </a:cubicBezTo>
                    <a:cubicBezTo>
                      <a:pt x="163" y="106"/>
                      <a:pt x="157" y="113"/>
                      <a:pt x="150" y="121"/>
                    </a:cubicBezTo>
                    <a:cubicBezTo>
                      <a:pt x="51" y="243"/>
                      <a:pt x="51" y="243"/>
                      <a:pt x="51" y="243"/>
                    </a:cubicBezTo>
                    <a:cubicBezTo>
                      <a:pt x="48" y="238"/>
                      <a:pt x="48" y="238"/>
                      <a:pt x="48" y="238"/>
                    </a:cubicBezTo>
                    <a:cubicBezTo>
                      <a:pt x="123" y="52"/>
                      <a:pt x="123" y="52"/>
                      <a:pt x="123" y="52"/>
                    </a:cubicBezTo>
                    <a:cubicBezTo>
                      <a:pt x="53" y="138"/>
                      <a:pt x="53" y="138"/>
                      <a:pt x="53" y="138"/>
                    </a:cubicBezTo>
                    <a:cubicBezTo>
                      <a:pt x="45" y="148"/>
                      <a:pt x="40" y="155"/>
                      <a:pt x="36" y="161"/>
                    </a:cubicBezTo>
                    <a:cubicBezTo>
                      <a:pt x="32" y="167"/>
                      <a:pt x="30" y="171"/>
                      <a:pt x="29" y="175"/>
                    </a:cubicBezTo>
                    <a:cubicBezTo>
                      <a:pt x="28" y="177"/>
                      <a:pt x="28" y="181"/>
                      <a:pt x="29" y="185"/>
                    </a:cubicBezTo>
                    <a:cubicBezTo>
                      <a:pt x="30" y="189"/>
                      <a:pt x="30" y="192"/>
                      <a:pt x="31" y="193"/>
                    </a:cubicBezTo>
                    <a:cubicBezTo>
                      <a:pt x="24" y="201"/>
                      <a:pt x="24" y="201"/>
                      <a:pt x="24" y="201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7" y="159"/>
                      <a:pt x="7" y="159"/>
                      <a:pt x="7" y="159"/>
                    </a:cubicBezTo>
                    <a:cubicBezTo>
                      <a:pt x="8" y="160"/>
                      <a:pt x="10" y="161"/>
                      <a:pt x="12" y="162"/>
                    </a:cubicBezTo>
                    <a:cubicBezTo>
                      <a:pt x="15" y="163"/>
                      <a:pt x="17" y="164"/>
                      <a:pt x="19" y="163"/>
                    </a:cubicBezTo>
                    <a:cubicBezTo>
                      <a:pt x="21" y="162"/>
                      <a:pt x="25" y="160"/>
                      <a:pt x="29" y="156"/>
                    </a:cubicBezTo>
                    <a:cubicBezTo>
                      <a:pt x="33" y="152"/>
                      <a:pt x="39" y="145"/>
                      <a:pt x="48" y="134"/>
                    </a:cubicBezTo>
                    <a:cubicBezTo>
                      <a:pt x="114" y="52"/>
                      <a:pt x="114" y="52"/>
                      <a:pt x="114" y="52"/>
                    </a:cubicBezTo>
                    <a:cubicBezTo>
                      <a:pt x="117" y="48"/>
                      <a:pt x="120" y="44"/>
                      <a:pt x="123" y="40"/>
                    </a:cubicBezTo>
                    <a:cubicBezTo>
                      <a:pt x="125" y="36"/>
                      <a:pt x="127" y="32"/>
                      <a:pt x="128" y="29"/>
                    </a:cubicBezTo>
                    <a:cubicBezTo>
                      <a:pt x="129" y="25"/>
                      <a:pt x="129" y="21"/>
                      <a:pt x="129" y="17"/>
                    </a:cubicBezTo>
                    <a:cubicBezTo>
                      <a:pt x="129" y="13"/>
                      <a:pt x="128" y="10"/>
                      <a:pt x="127" y="8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51" y="24"/>
                      <a:pt x="151" y="24"/>
                      <a:pt x="151" y="24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145" y="117"/>
                      <a:pt x="145" y="117"/>
                      <a:pt x="145" y="117"/>
                    </a:cubicBezTo>
                    <a:cubicBezTo>
                      <a:pt x="153" y="108"/>
                      <a:pt x="158" y="100"/>
                      <a:pt x="162" y="94"/>
                    </a:cubicBezTo>
                    <a:cubicBezTo>
                      <a:pt x="166" y="88"/>
                      <a:pt x="168" y="84"/>
                      <a:pt x="169" y="81"/>
                    </a:cubicBezTo>
                    <a:cubicBezTo>
                      <a:pt x="169" y="78"/>
                      <a:pt x="169" y="75"/>
                      <a:pt x="168" y="71"/>
                    </a:cubicBezTo>
                    <a:cubicBezTo>
                      <a:pt x="168" y="68"/>
                      <a:pt x="167" y="65"/>
                      <a:pt x="166" y="63"/>
                    </a:cubicBezTo>
                    <a:cubicBezTo>
                      <a:pt x="173" y="55"/>
                      <a:pt x="173" y="55"/>
                      <a:pt x="173" y="55"/>
                    </a:cubicBezTo>
                    <a:cubicBezTo>
                      <a:pt x="197" y="88"/>
                      <a:pt x="197" y="88"/>
                      <a:pt x="197" y="88"/>
                    </a:cubicBezTo>
                    <a:lnTo>
                      <a:pt x="190" y="9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iŝḷíde">
                <a:extLst>
                  <a:ext uri="{FF2B5EF4-FFF2-40B4-BE49-F238E27FC236}">
                    <a16:creationId xmlns:a16="http://schemas.microsoft.com/office/drawing/2014/main" id="{50BBD9A2-B48D-4F57-B4F4-D9D53B3409CA}"/>
                  </a:ext>
                </a:extLst>
              </p:cNvPr>
              <p:cNvSpPr/>
              <p:nvPr/>
            </p:nvSpPr>
            <p:spPr bwMode="auto">
              <a:xfrm>
                <a:off x="2476501" y="3825876"/>
                <a:ext cx="107950" cy="179388"/>
              </a:xfrm>
              <a:custGeom>
                <a:avLst/>
                <a:gdLst>
                  <a:gd name="T0" fmla="*/ 31 w 137"/>
                  <a:gd name="T1" fmla="*/ 228 h 228"/>
                  <a:gd name="T2" fmla="*/ 0 w 137"/>
                  <a:gd name="T3" fmla="*/ 199 h 228"/>
                  <a:gd name="T4" fmla="*/ 5 w 137"/>
                  <a:gd name="T5" fmla="*/ 189 h 228"/>
                  <a:gd name="T6" fmla="*/ 9 w 137"/>
                  <a:gd name="T7" fmla="*/ 191 h 228"/>
                  <a:gd name="T8" fmla="*/ 14 w 137"/>
                  <a:gd name="T9" fmla="*/ 193 h 228"/>
                  <a:gd name="T10" fmla="*/ 19 w 137"/>
                  <a:gd name="T11" fmla="*/ 190 h 228"/>
                  <a:gd name="T12" fmla="*/ 24 w 137"/>
                  <a:gd name="T13" fmla="*/ 182 h 228"/>
                  <a:gd name="T14" fmla="*/ 101 w 137"/>
                  <a:gd name="T15" fmla="*/ 38 h 228"/>
                  <a:gd name="T16" fmla="*/ 105 w 137"/>
                  <a:gd name="T17" fmla="*/ 30 h 228"/>
                  <a:gd name="T18" fmla="*/ 105 w 137"/>
                  <a:gd name="T19" fmla="*/ 22 h 228"/>
                  <a:gd name="T20" fmla="*/ 103 w 137"/>
                  <a:gd name="T21" fmla="*/ 15 h 228"/>
                  <a:gd name="T22" fmla="*/ 101 w 137"/>
                  <a:gd name="T23" fmla="*/ 10 h 228"/>
                  <a:gd name="T24" fmla="*/ 106 w 137"/>
                  <a:gd name="T25" fmla="*/ 0 h 228"/>
                  <a:gd name="T26" fmla="*/ 137 w 137"/>
                  <a:gd name="T27" fmla="*/ 29 h 228"/>
                  <a:gd name="T28" fmla="*/ 132 w 137"/>
                  <a:gd name="T29" fmla="*/ 39 h 228"/>
                  <a:gd name="T30" fmla="*/ 128 w 137"/>
                  <a:gd name="T31" fmla="*/ 37 h 228"/>
                  <a:gd name="T32" fmla="*/ 123 w 137"/>
                  <a:gd name="T33" fmla="*/ 36 h 228"/>
                  <a:gd name="T34" fmla="*/ 118 w 137"/>
                  <a:gd name="T35" fmla="*/ 39 h 228"/>
                  <a:gd name="T36" fmla="*/ 112 w 137"/>
                  <a:gd name="T37" fmla="*/ 47 h 228"/>
                  <a:gd name="T38" fmla="*/ 35 w 137"/>
                  <a:gd name="T39" fmla="*/ 190 h 228"/>
                  <a:gd name="T40" fmla="*/ 32 w 137"/>
                  <a:gd name="T41" fmla="*/ 199 h 228"/>
                  <a:gd name="T42" fmla="*/ 31 w 137"/>
                  <a:gd name="T43" fmla="*/ 207 h 228"/>
                  <a:gd name="T44" fmla="*/ 33 w 137"/>
                  <a:gd name="T45" fmla="*/ 213 h 228"/>
                  <a:gd name="T46" fmla="*/ 36 w 137"/>
                  <a:gd name="T47" fmla="*/ 218 h 228"/>
                  <a:gd name="T48" fmla="*/ 31 w 137"/>
                  <a:gd name="T49" fmla="*/ 228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228">
                    <a:moveTo>
                      <a:pt x="31" y="228"/>
                    </a:moveTo>
                    <a:cubicBezTo>
                      <a:pt x="0" y="199"/>
                      <a:pt x="0" y="199"/>
                      <a:pt x="0" y="199"/>
                    </a:cubicBezTo>
                    <a:cubicBezTo>
                      <a:pt x="5" y="189"/>
                      <a:pt x="5" y="189"/>
                      <a:pt x="5" y="189"/>
                    </a:cubicBezTo>
                    <a:cubicBezTo>
                      <a:pt x="6" y="189"/>
                      <a:pt x="7" y="190"/>
                      <a:pt x="9" y="191"/>
                    </a:cubicBezTo>
                    <a:cubicBezTo>
                      <a:pt x="11" y="193"/>
                      <a:pt x="13" y="193"/>
                      <a:pt x="14" y="193"/>
                    </a:cubicBezTo>
                    <a:cubicBezTo>
                      <a:pt x="15" y="193"/>
                      <a:pt x="17" y="192"/>
                      <a:pt x="19" y="190"/>
                    </a:cubicBezTo>
                    <a:cubicBezTo>
                      <a:pt x="20" y="189"/>
                      <a:pt x="22" y="186"/>
                      <a:pt x="24" y="182"/>
                    </a:cubicBezTo>
                    <a:cubicBezTo>
                      <a:pt x="101" y="38"/>
                      <a:pt x="101" y="38"/>
                      <a:pt x="101" y="38"/>
                    </a:cubicBezTo>
                    <a:cubicBezTo>
                      <a:pt x="103" y="35"/>
                      <a:pt x="104" y="32"/>
                      <a:pt x="105" y="30"/>
                    </a:cubicBezTo>
                    <a:cubicBezTo>
                      <a:pt x="106" y="27"/>
                      <a:pt x="106" y="24"/>
                      <a:pt x="105" y="22"/>
                    </a:cubicBezTo>
                    <a:cubicBezTo>
                      <a:pt x="105" y="20"/>
                      <a:pt x="104" y="18"/>
                      <a:pt x="103" y="15"/>
                    </a:cubicBezTo>
                    <a:cubicBezTo>
                      <a:pt x="103" y="13"/>
                      <a:pt x="102" y="11"/>
                      <a:pt x="101" y="10"/>
                    </a:cubicBezTo>
                    <a:cubicBezTo>
                      <a:pt x="106" y="0"/>
                      <a:pt x="106" y="0"/>
                      <a:pt x="106" y="0"/>
                    </a:cubicBezTo>
                    <a:cubicBezTo>
                      <a:pt x="137" y="29"/>
                      <a:pt x="137" y="29"/>
                      <a:pt x="137" y="29"/>
                    </a:cubicBezTo>
                    <a:cubicBezTo>
                      <a:pt x="132" y="39"/>
                      <a:pt x="132" y="39"/>
                      <a:pt x="132" y="39"/>
                    </a:cubicBezTo>
                    <a:cubicBezTo>
                      <a:pt x="131" y="38"/>
                      <a:pt x="130" y="37"/>
                      <a:pt x="128" y="37"/>
                    </a:cubicBezTo>
                    <a:cubicBezTo>
                      <a:pt x="126" y="36"/>
                      <a:pt x="125" y="36"/>
                      <a:pt x="123" y="36"/>
                    </a:cubicBezTo>
                    <a:cubicBezTo>
                      <a:pt x="121" y="36"/>
                      <a:pt x="119" y="37"/>
                      <a:pt x="118" y="39"/>
                    </a:cubicBezTo>
                    <a:cubicBezTo>
                      <a:pt x="116" y="41"/>
                      <a:pt x="114" y="44"/>
                      <a:pt x="112" y="47"/>
                    </a:cubicBezTo>
                    <a:cubicBezTo>
                      <a:pt x="35" y="190"/>
                      <a:pt x="35" y="190"/>
                      <a:pt x="35" y="190"/>
                    </a:cubicBezTo>
                    <a:cubicBezTo>
                      <a:pt x="34" y="193"/>
                      <a:pt x="33" y="196"/>
                      <a:pt x="32" y="199"/>
                    </a:cubicBezTo>
                    <a:cubicBezTo>
                      <a:pt x="31" y="202"/>
                      <a:pt x="31" y="205"/>
                      <a:pt x="31" y="207"/>
                    </a:cubicBezTo>
                    <a:cubicBezTo>
                      <a:pt x="31" y="209"/>
                      <a:pt x="32" y="210"/>
                      <a:pt x="33" y="213"/>
                    </a:cubicBezTo>
                    <a:cubicBezTo>
                      <a:pt x="34" y="215"/>
                      <a:pt x="35" y="217"/>
                      <a:pt x="36" y="218"/>
                    </a:cubicBezTo>
                    <a:lnTo>
                      <a:pt x="31" y="228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îṡḷíḍé">
                <a:extLst>
                  <a:ext uri="{FF2B5EF4-FFF2-40B4-BE49-F238E27FC236}">
                    <a16:creationId xmlns:a16="http://schemas.microsoft.com/office/drawing/2014/main" id="{6B361C17-627E-4B4C-856F-612054E5418A}"/>
                  </a:ext>
                </a:extLst>
              </p:cNvPr>
              <p:cNvSpPr/>
              <p:nvPr/>
            </p:nvSpPr>
            <p:spPr bwMode="auto">
              <a:xfrm>
                <a:off x="2533651" y="3856038"/>
                <a:ext cx="112713" cy="187325"/>
              </a:xfrm>
              <a:custGeom>
                <a:avLst/>
                <a:gdLst>
                  <a:gd name="T0" fmla="*/ 139 w 144"/>
                  <a:gd name="T1" fmla="*/ 75 h 237"/>
                  <a:gd name="T2" fmla="*/ 135 w 144"/>
                  <a:gd name="T3" fmla="*/ 73 h 237"/>
                  <a:gd name="T4" fmla="*/ 130 w 144"/>
                  <a:gd name="T5" fmla="*/ 74 h 237"/>
                  <a:gd name="T6" fmla="*/ 123 w 144"/>
                  <a:gd name="T7" fmla="*/ 80 h 237"/>
                  <a:gd name="T8" fmla="*/ 116 w 144"/>
                  <a:gd name="T9" fmla="*/ 89 h 237"/>
                  <a:gd name="T10" fmla="*/ 69 w 144"/>
                  <a:gd name="T11" fmla="*/ 150 h 237"/>
                  <a:gd name="T12" fmla="*/ 4 w 144"/>
                  <a:gd name="T13" fmla="*/ 237 h 237"/>
                  <a:gd name="T14" fmla="*/ 0 w 144"/>
                  <a:gd name="T15" fmla="*/ 234 h 237"/>
                  <a:gd name="T16" fmla="*/ 41 w 144"/>
                  <a:gd name="T17" fmla="*/ 116 h 237"/>
                  <a:gd name="T18" fmla="*/ 67 w 144"/>
                  <a:gd name="T19" fmla="*/ 39 h 237"/>
                  <a:gd name="T20" fmla="*/ 70 w 144"/>
                  <a:gd name="T21" fmla="*/ 30 h 237"/>
                  <a:gd name="T22" fmla="*/ 70 w 144"/>
                  <a:gd name="T23" fmla="*/ 21 h 237"/>
                  <a:gd name="T24" fmla="*/ 69 w 144"/>
                  <a:gd name="T25" fmla="*/ 15 h 237"/>
                  <a:gd name="T26" fmla="*/ 67 w 144"/>
                  <a:gd name="T27" fmla="*/ 11 h 237"/>
                  <a:gd name="T28" fmla="*/ 72 w 144"/>
                  <a:gd name="T29" fmla="*/ 0 h 237"/>
                  <a:gd name="T30" fmla="*/ 101 w 144"/>
                  <a:gd name="T31" fmla="*/ 26 h 237"/>
                  <a:gd name="T32" fmla="*/ 96 w 144"/>
                  <a:gd name="T33" fmla="*/ 37 h 237"/>
                  <a:gd name="T34" fmla="*/ 89 w 144"/>
                  <a:gd name="T35" fmla="*/ 33 h 237"/>
                  <a:gd name="T36" fmla="*/ 83 w 144"/>
                  <a:gd name="T37" fmla="*/ 36 h 237"/>
                  <a:gd name="T38" fmla="*/ 82 w 144"/>
                  <a:gd name="T39" fmla="*/ 40 h 237"/>
                  <a:gd name="T40" fmla="*/ 80 w 144"/>
                  <a:gd name="T41" fmla="*/ 44 h 237"/>
                  <a:gd name="T42" fmla="*/ 63 w 144"/>
                  <a:gd name="T43" fmla="*/ 94 h 237"/>
                  <a:gd name="T44" fmla="*/ 29 w 144"/>
                  <a:gd name="T45" fmla="*/ 194 h 237"/>
                  <a:gd name="T46" fmla="*/ 69 w 144"/>
                  <a:gd name="T47" fmla="*/ 140 h 237"/>
                  <a:gd name="T48" fmla="*/ 101 w 144"/>
                  <a:gd name="T49" fmla="*/ 97 h 237"/>
                  <a:gd name="T50" fmla="*/ 112 w 144"/>
                  <a:gd name="T51" fmla="*/ 81 h 237"/>
                  <a:gd name="T52" fmla="*/ 117 w 144"/>
                  <a:gd name="T53" fmla="*/ 73 h 237"/>
                  <a:gd name="T54" fmla="*/ 118 w 144"/>
                  <a:gd name="T55" fmla="*/ 67 h 237"/>
                  <a:gd name="T56" fmla="*/ 118 w 144"/>
                  <a:gd name="T57" fmla="*/ 60 h 237"/>
                  <a:gd name="T58" fmla="*/ 115 w 144"/>
                  <a:gd name="T59" fmla="*/ 55 h 237"/>
                  <a:gd name="T60" fmla="*/ 112 w 144"/>
                  <a:gd name="T61" fmla="*/ 51 h 237"/>
                  <a:gd name="T62" fmla="*/ 118 w 144"/>
                  <a:gd name="T63" fmla="*/ 41 h 237"/>
                  <a:gd name="T64" fmla="*/ 144 w 144"/>
                  <a:gd name="T65" fmla="*/ 64 h 237"/>
                  <a:gd name="T66" fmla="*/ 139 w 144"/>
                  <a:gd name="T67" fmla="*/ 75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44" h="237">
                    <a:moveTo>
                      <a:pt x="139" y="75"/>
                    </a:moveTo>
                    <a:cubicBezTo>
                      <a:pt x="138" y="74"/>
                      <a:pt x="137" y="73"/>
                      <a:pt x="135" y="73"/>
                    </a:cubicBezTo>
                    <a:cubicBezTo>
                      <a:pt x="133" y="73"/>
                      <a:pt x="131" y="74"/>
                      <a:pt x="130" y="74"/>
                    </a:cubicBezTo>
                    <a:cubicBezTo>
                      <a:pt x="128" y="75"/>
                      <a:pt x="126" y="77"/>
                      <a:pt x="123" y="80"/>
                    </a:cubicBezTo>
                    <a:cubicBezTo>
                      <a:pt x="121" y="82"/>
                      <a:pt x="118" y="85"/>
                      <a:pt x="116" y="89"/>
                    </a:cubicBezTo>
                    <a:cubicBezTo>
                      <a:pt x="106" y="102"/>
                      <a:pt x="90" y="122"/>
                      <a:pt x="69" y="150"/>
                    </a:cubicBezTo>
                    <a:cubicBezTo>
                      <a:pt x="49" y="178"/>
                      <a:pt x="27" y="207"/>
                      <a:pt x="4" y="237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14" y="193"/>
                      <a:pt x="28" y="154"/>
                      <a:pt x="41" y="116"/>
                    </a:cubicBezTo>
                    <a:cubicBezTo>
                      <a:pt x="54" y="78"/>
                      <a:pt x="63" y="52"/>
                      <a:pt x="67" y="39"/>
                    </a:cubicBezTo>
                    <a:cubicBezTo>
                      <a:pt x="68" y="36"/>
                      <a:pt x="69" y="32"/>
                      <a:pt x="70" y="30"/>
                    </a:cubicBezTo>
                    <a:cubicBezTo>
                      <a:pt x="70" y="27"/>
                      <a:pt x="70" y="24"/>
                      <a:pt x="70" y="21"/>
                    </a:cubicBezTo>
                    <a:cubicBezTo>
                      <a:pt x="70" y="19"/>
                      <a:pt x="70" y="16"/>
                      <a:pt x="69" y="15"/>
                    </a:cubicBezTo>
                    <a:cubicBezTo>
                      <a:pt x="68" y="13"/>
                      <a:pt x="68" y="12"/>
                      <a:pt x="67" y="11"/>
                    </a:cubicBezTo>
                    <a:cubicBezTo>
                      <a:pt x="72" y="0"/>
                      <a:pt x="72" y="0"/>
                      <a:pt x="72" y="0"/>
                    </a:cubicBezTo>
                    <a:cubicBezTo>
                      <a:pt x="101" y="26"/>
                      <a:pt x="101" y="26"/>
                      <a:pt x="101" y="26"/>
                    </a:cubicBezTo>
                    <a:cubicBezTo>
                      <a:pt x="96" y="37"/>
                      <a:pt x="96" y="37"/>
                      <a:pt x="96" y="37"/>
                    </a:cubicBezTo>
                    <a:cubicBezTo>
                      <a:pt x="93" y="35"/>
                      <a:pt x="91" y="33"/>
                      <a:pt x="89" y="33"/>
                    </a:cubicBezTo>
                    <a:cubicBezTo>
                      <a:pt x="86" y="33"/>
                      <a:pt x="85" y="34"/>
                      <a:pt x="83" y="36"/>
                    </a:cubicBezTo>
                    <a:cubicBezTo>
                      <a:pt x="83" y="37"/>
                      <a:pt x="82" y="39"/>
                      <a:pt x="82" y="40"/>
                    </a:cubicBezTo>
                    <a:cubicBezTo>
                      <a:pt x="81" y="42"/>
                      <a:pt x="81" y="43"/>
                      <a:pt x="80" y="44"/>
                    </a:cubicBezTo>
                    <a:cubicBezTo>
                      <a:pt x="77" y="54"/>
                      <a:pt x="71" y="71"/>
                      <a:pt x="63" y="94"/>
                    </a:cubicBezTo>
                    <a:cubicBezTo>
                      <a:pt x="55" y="118"/>
                      <a:pt x="43" y="151"/>
                      <a:pt x="29" y="194"/>
                    </a:cubicBezTo>
                    <a:cubicBezTo>
                      <a:pt x="40" y="179"/>
                      <a:pt x="54" y="161"/>
                      <a:pt x="69" y="140"/>
                    </a:cubicBezTo>
                    <a:cubicBezTo>
                      <a:pt x="85" y="119"/>
                      <a:pt x="95" y="105"/>
                      <a:pt x="101" y="97"/>
                    </a:cubicBezTo>
                    <a:cubicBezTo>
                      <a:pt x="107" y="89"/>
                      <a:pt x="110" y="84"/>
                      <a:pt x="112" y="81"/>
                    </a:cubicBezTo>
                    <a:cubicBezTo>
                      <a:pt x="114" y="78"/>
                      <a:pt x="115" y="75"/>
                      <a:pt x="117" y="73"/>
                    </a:cubicBezTo>
                    <a:cubicBezTo>
                      <a:pt x="118" y="71"/>
                      <a:pt x="118" y="69"/>
                      <a:pt x="118" y="67"/>
                    </a:cubicBezTo>
                    <a:cubicBezTo>
                      <a:pt x="118" y="65"/>
                      <a:pt x="118" y="62"/>
                      <a:pt x="118" y="60"/>
                    </a:cubicBezTo>
                    <a:cubicBezTo>
                      <a:pt x="117" y="59"/>
                      <a:pt x="116" y="57"/>
                      <a:pt x="115" y="55"/>
                    </a:cubicBezTo>
                    <a:cubicBezTo>
                      <a:pt x="114" y="54"/>
                      <a:pt x="113" y="52"/>
                      <a:pt x="112" y="51"/>
                    </a:cubicBezTo>
                    <a:cubicBezTo>
                      <a:pt x="118" y="41"/>
                      <a:pt x="118" y="41"/>
                      <a:pt x="118" y="41"/>
                    </a:cubicBezTo>
                    <a:cubicBezTo>
                      <a:pt x="144" y="64"/>
                      <a:pt x="144" y="64"/>
                      <a:pt x="144" y="64"/>
                    </a:cubicBezTo>
                    <a:lnTo>
                      <a:pt x="139" y="7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ïṡľîdè">
                <a:extLst>
                  <a:ext uri="{FF2B5EF4-FFF2-40B4-BE49-F238E27FC236}">
                    <a16:creationId xmlns:a16="http://schemas.microsoft.com/office/drawing/2014/main" id="{D2E5A10B-4586-4A46-8809-0B418136C2CC}"/>
                  </a:ext>
                </a:extLst>
              </p:cNvPr>
              <p:cNvSpPr/>
              <p:nvPr/>
            </p:nvSpPr>
            <p:spPr bwMode="auto">
              <a:xfrm>
                <a:off x="2578101" y="3905251"/>
                <a:ext cx="119063" cy="201613"/>
              </a:xfrm>
              <a:custGeom>
                <a:avLst/>
                <a:gdLst>
                  <a:gd name="T0" fmla="*/ 90 w 152"/>
                  <a:gd name="T1" fmla="*/ 196 h 257"/>
                  <a:gd name="T2" fmla="*/ 61 w 152"/>
                  <a:gd name="T3" fmla="*/ 257 h 257"/>
                  <a:gd name="T4" fmla="*/ 0 w 152"/>
                  <a:gd name="T5" fmla="*/ 209 h 257"/>
                  <a:gd name="T6" fmla="*/ 5 w 152"/>
                  <a:gd name="T7" fmla="*/ 198 h 257"/>
                  <a:gd name="T8" fmla="*/ 9 w 152"/>
                  <a:gd name="T9" fmla="*/ 200 h 257"/>
                  <a:gd name="T10" fmla="*/ 14 w 152"/>
                  <a:gd name="T11" fmla="*/ 201 h 257"/>
                  <a:gd name="T12" fmla="*/ 19 w 152"/>
                  <a:gd name="T13" fmla="*/ 197 h 257"/>
                  <a:gd name="T14" fmla="*/ 23 w 152"/>
                  <a:gd name="T15" fmla="*/ 189 h 257"/>
                  <a:gd name="T16" fmla="*/ 92 w 152"/>
                  <a:gd name="T17" fmla="*/ 39 h 257"/>
                  <a:gd name="T18" fmla="*/ 95 w 152"/>
                  <a:gd name="T19" fmla="*/ 30 h 257"/>
                  <a:gd name="T20" fmla="*/ 95 w 152"/>
                  <a:gd name="T21" fmla="*/ 22 h 257"/>
                  <a:gd name="T22" fmla="*/ 93 w 152"/>
                  <a:gd name="T23" fmla="*/ 16 h 257"/>
                  <a:gd name="T24" fmla="*/ 90 w 152"/>
                  <a:gd name="T25" fmla="*/ 11 h 257"/>
                  <a:gd name="T26" fmla="*/ 95 w 152"/>
                  <a:gd name="T27" fmla="*/ 0 h 257"/>
                  <a:gd name="T28" fmla="*/ 152 w 152"/>
                  <a:gd name="T29" fmla="*/ 45 h 257"/>
                  <a:gd name="T30" fmla="*/ 129 w 152"/>
                  <a:gd name="T31" fmla="*/ 95 h 257"/>
                  <a:gd name="T32" fmla="*/ 125 w 152"/>
                  <a:gd name="T33" fmla="*/ 92 h 257"/>
                  <a:gd name="T34" fmla="*/ 131 w 152"/>
                  <a:gd name="T35" fmla="*/ 65 h 257"/>
                  <a:gd name="T36" fmla="*/ 131 w 152"/>
                  <a:gd name="T37" fmla="*/ 46 h 257"/>
                  <a:gd name="T38" fmla="*/ 128 w 152"/>
                  <a:gd name="T39" fmla="*/ 42 h 257"/>
                  <a:gd name="T40" fmla="*/ 123 w 152"/>
                  <a:gd name="T41" fmla="*/ 38 h 257"/>
                  <a:gd name="T42" fmla="*/ 111 w 152"/>
                  <a:gd name="T43" fmla="*/ 29 h 257"/>
                  <a:gd name="T44" fmla="*/ 73 w 152"/>
                  <a:gd name="T45" fmla="*/ 112 h 257"/>
                  <a:gd name="T46" fmla="*/ 82 w 152"/>
                  <a:gd name="T47" fmla="*/ 118 h 257"/>
                  <a:gd name="T48" fmla="*/ 88 w 152"/>
                  <a:gd name="T49" fmla="*/ 121 h 257"/>
                  <a:gd name="T50" fmla="*/ 95 w 152"/>
                  <a:gd name="T51" fmla="*/ 116 h 257"/>
                  <a:gd name="T52" fmla="*/ 102 w 152"/>
                  <a:gd name="T53" fmla="*/ 106 h 257"/>
                  <a:gd name="T54" fmla="*/ 109 w 152"/>
                  <a:gd name="T55" fmla="*/ 94 h 257"/>
                  <a:gd name="T56" fmla="*/ 113 w 152"/>
                  <a:gd name="T57" fmla="*/ 97 h 257"/>
                  <a:gd name="T58" fmla="*/ 76 w 152"/>
                  <a:gd name="T59" fmla="*/ 178 h 257"/>
                  <a:gd name="T60" fmla="*/ 72 w 152"/>
                  <a:gd name="T61" fmla="*/ 175 h 257"/>
                  <a:gd name="T62" fmla="*/ 78 w 152"/>
                  <a:gd name="T63" fmla="*/ 159 h 257"/>
                  <a:gd name="T64" fmla="*/ 81 w 152"/>
                  <a:gd name="T65" fmla="*/ 146 h 257"/>
                  <a:gd name="T66" fmla="*/ 81 w 152"/>
                  <a:gd name="T67" fmla="*/ 136 h 257"/>
                  <a:gd name="T68" fmla="*/ 76 w 152"/>
                  <a:gd name="T69" fmla="*/ 130 h 257"/>
                  <a:gd name="T70" fmla="*/ 68 w 152"/>
                  <a:gd name="T71" fmla="*/ 124 h 257"/>
                  <a:gd name="T72" fmla="*/ 39 w 152"/>
                  <a:gd name="T73" fmla="*/ 186 h 257"/>
                  <a:gd name="T74" fmla="*/ 33 w 152"/>
                  <a:gd name="T75" fmla="*/ 201 h 257"/>
                  <a:gd name="T76" fmla="*/ 31 w 152"/>
                  <a:gd name="T77" fmla="*/ 211 h 257"/>
                  <a:gd name="T78" fmla="*/ 33 w 152"/>
                  <a:gd name="T79" fmla="*/ 218 h 257"/>
                  <a:gd name="T80" fmla="*/ 39 w 152"/>
                  <a:gd name="T81" fmla="*/ 224 h 257"/>
                  <a:gd name="T82" fmla="*/ 44 w 152"/>
                  <a:gd name="T83" fmla="*/ 227 h 257"/>
                  <a:gd name="T84" fmla="*/ 49 w 152"/>
                  <a:gd name="T85" fmla="*/ 230 h 257"/>
                  <a:gd name="T86" fmla="*/ 54 w 152"/>
                  <a:gd name="T87" fmla="*/ 231 h 257"/>
                  <a:gd name="T88" fmla="*/ 59 w 152"/>
                  <a:gd name="T89" fmla="*/ 229 h 257"/>
                  <a:gd name="T90" fmla="*/ 73 w 152"/>
                  <a:gd name="T91" fmla="*/ 212 h 257"/>
                  <a:gd name="T92" fmla="*/ 86 w 152"/>
                  <a:gd name="T93" fmla="*/ 193 h 257"/>
                  <a:gd name="T94" fmla="*/ 90 w 152"/>
                  <a:gd name="T95" fmla="*/ 196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52" h="257">
                    <a:moveTo>
                      <a:pt x="90" y="196"/>
                    </a:moveTo>
                    <a:cubicBezTo>
                      <a:pt x="61" y="257"/>
                      <a:pt x="61" y="257"/>
                      <a:pt x="61" y="257"/>
                    </a:cubicBezTo>
                    <a:cubicBezTo>
                      <a:pt x="0" y="209"/>
                      <a:pt x="0" y="209"/>
                      <a:pt x="0" y="209"/>
                    </a:cubicBezTo>
                    <a:cubicBezTo>
                      <a:pt x="5" y="198"/>
                      <a:pt x="5" y="198"/>
                      <a:pt x="5" y="198"/>
                    </a:cubicBezTo>
                    <a:cubicBezTo>
                      <a:pt x="6" y="199"/>
                      <a:pt x="7" y="200"/>
                      <a:pt x="9" y="200"/>
                    </a:cubicBezTo>
                    <a:cubicBezTo>
                      <a:pt x="12" y="201"/>
                      <a:pt x="13" y="201"/>
                      <a:pt x="14" y="201"/>
                    </a:cubicBezTo>
                    <a:cubicBezTo>
                      <a:pt x="16" y="200"/>
                      <a:pt x="17" y="199"/>
                      <a:pt x="19" y="197"/>
                    </a:cubicBezTo>
                    <a:cubicBezTo>
                      <a:pt x="20" y="195"/>
                      <a:pt x="22" y="192"/>
                      <a:pt x="23" y="189"/>
                    </a:cubicBezTo>
                    <a:cubicBezTo>
                      <a:pt x="92" y="39"/>
                      <a:pt x="92" y="39"/>
                      <a:pt x="92" y="39"/>
                    </a:cubicBezTo>
                    <a:cubicBezTo>
                      <a:pt x="93" y="36"/>
                      <a:pt x="94" y="33"/>
                      <a:pt x="95" y="30"/>
                    </a:cubicBezTo>
                    <a:cubicBezTo>
                      <a:pt x="96" y="27"/>
                      <a:pt x="96" y="24"/>
                      <a:pt x="95" y="22"/>
                    </a:cubicBezTo>
                    <a:cubicBezTo>
                      <a:pt x="95" y="20"/>
                      <a:pt x="94" y="18"/>
                      <a:pt x="93" y="16"/>
                    </a:cubicBezTo>
                    <a:cubicBezTo>
                      <a:pt x="92" y="13"/>
                      <a:pt x="91" y="12"/>
                      <a:pt x="90" y="11"/>
                    </a:cubicBezTo>
                    <a:cubicBezTo>
                      <a:pt x="95" y="0"/>
                      <a:pt x="95" y="0"/>
                      <a:pt x="95" y="0"/>
                    </a:cubicBezTo>
                    <a:cubicBezTo>
                      <a:pt x="152" y="45"/>
                      <a:pt x="152" y="45"/>
                      <a:pt x="152" y="45"/>
                    </a:cubicBezTo>
                    <a:cubicBezTo>
                      <a:pt x="129" y="95"/>
                      <a:pt x="129" y="95"/>
                      <a:pt x="129" y="95"/>
                    </a:cubicBezTo>
                    <a:cubicBezTo>
                      <a:pt x="125" y="92"/>
                      <a:pt x="125" y="92"/>
                      <a:pt x="125" y="92"/>
                    </a:cubicBezTo>
                    <a:cubicBezTo>
                      <a:pt x="128" y="84"/>
                      <a:pt x="130" y="75"/>
                      <a:pt x="131" y="65"/>
                    </a:cubicBezTo>
                    <a:cubicBezTo>
                      <a:pt x="133" y="55"/>
                      <a:pt x="133" y="49"/>
                      <a:pt x="131" y="46"/>
                    </a:cubicBezTo>
                    <a:cubicBezTo>
                      <a:pt x="130" y="45"/>
                      <a:pt x="129" y="44"/>
                      <a:pt x="128" y="42"/>
                    </a:cubicBezTo>
                    <a:cubicBezTo>
                      <a:pt x="126" y="41"/>
                      <a:pt x="125" y="39"/>
                      <a:pt x="123" y="38"/>
                    </a:cubicBezTo>
                    <a:cubicBezTo>
                      <a:pt x="111" y="29"/>
                      <a:pt x="111" y="29"/>
                      <a:pt x="111" y="29"/>
                    </a:cubicBezTo>
                    <a:cubicBezTo>
                      <a:pt x="73" y="112"/>
                      <a:pt x="73" y="112"/>
                      <a:pt x="73" y="112"/>
                    </a:cubicBezTo>
                    <a:cubicBezTo>
                      <a:pt x="82" y="118"/>
                      <a:pt x="82" y="118"/>
                      <a:pt x="82" y="118"/>
                    </a:cubicBezTo>
                    <a:cubicBezTo>
                      <a:pt x="84" y="120"/>
                      <a:pt x="87" y="121"/>
                      <a:pt x="88" y="121"/>
                    </a:cubicBezTo>
                    <a:cubicBezTo>
                      <a:pt x="90" y="120"/>
                      <a:pt x="92" y="119"/>
                      <a:pt x="95" y="116"/>
                    </a:cubicBezTo>
                    <a:cubicBezTo>
                      <a:pt x="97" y="114"/>
                      <a:pt x="99" y="111"/>
                      <a:pt x="102" y="106"/>
                    </a:cubicBezTo>
                    <a:cubicBezTo>
                      <a:pt x="105" y="102"/>
                      <a:pt x="107" y="98"/>
                      <a:pt x="109" y="94"/>
                    </a:cubicBezTo>
                    <a:cubicBezTo>
                      <a:pt x="113" y="97"/>
                      <a:pt x="113" y="97"/>
                      <a:pt x="113" y="97"/>
                    </a:cubicBezTo>
                    <a:cubicBezTo>
                      <a:pt x="76" y="178"/>
                      <a:pt x="76" y="178"/>
                      <a:pt x="76" y="178"/>
                    </a:cubicBezTo>
                    <a:cubicBezTo>
                      <a:pt x="72" y="175"/>
                      <a:pt x="72" y="175"/>
                      <a:pt x="72" y="175"/>
                    </a:cubicBezTo>
                    <a:cubicBezTo>
                      <a:pt x="74" y="170"/>
                      <a:pt x="76" y="165"/>
                      <a:pt x="78" y="159"/>
                    </a:cubicBezTo>
                    <a:cubicBezTo>
                      <a:pt x="79" y="154"/>
                      <a:pt x="81" y="149"/>
                      <a:pt x="81" y="146"/>
                    </a:cubicBezTo>
                    <a:cubicBezTo>
                      <a:pt x="82" y="142"/>
                      <a:pt x="82" y="138"/>
                      <a:pt x="81" y="136"/>
                    </a:cubicBezTo>
                    <a:cubicBezTo>
                      <a:pt x="80" y="134"/>
                      <a:pt x="78" y="132"/>
                      <a:pt x="76" y="130"/>
                    </a:cubicBezTo>
                    <a:cubicBezTo>
                      <a:pt x="68" y="124"/>
                      <a:pt x="68" y="124"/>
                      <a:pt x="68" y="124"/>
                    </a:cubicBezTo>
                    <a:cubicBezTo>
                      <a:pt x="39" y="186"/>
                      <a:pt x="39" y="186"/>
                      <a:pt x="39" y="186"/>
                    </a:cubicBezTo>
                    <a:cubicBezTo>
                      <a:pt x="37" y="192"/>
                      <a:pt x="34" y="198"/>
                      <a:pt x="33" y="201"/>
                    </a:cubicBezTo>
                    <a:cubicBezTo>
                      <a:pt x="32" y="205"/>
                      <a:pt x="31" y="208"/>
                      <a:pt x="31" y="211"/>
                    </a:cubicBezTo>
                    <a:cubicBezTo>
                      <a:pt x="31" y="214"/>
                      <a:pt x="32" y="216"/>
                      <a:pt x="33" y="218"/>
                    </a:cubicBezTo>
                    <a:cubicBezTo>
                      <a:pt x="35" y="219"/>
                      <a:pt x="37" y="221"/>
                      <a:pt x="39" y="224"/>
                    </a:cubicBezTo>
                    <a:cubicBezTo>
                      <a:pt x="41" y="224"/>
                      <a:pt x="42" y="226"/>
                      <a:pt x="44" y="227"/>
                    </a:cubicBezTo>
                    <a:cubicBezTo>
                      <a:pt x="46" y="229"/>
                      <a:pt x="47" y="230"/>
                      <a:pt x="49" y="230"/>
                    </a:cubicBezTo>
                    <a:cubicBezTo>
                      <a:pt x="50" y="231"/>
                      <a:pt x="52" y="231"/>
                      <a:pt x="54" y="231"/>
                    </a:cubicBezTo>
                    <a:cubicBezTo>
                      <a:pt x="56" y="231"/>
                      <a:pt x="57" y="231"/>
                      <a:pt x="59" y="229"/>
                    </a:cubicBezTo>
                    <a:cubicBezTo>
                      <a:pt x="62" y="226"/>
                      <a:pt x="67" y="220"/>
                      <a:pt x="73" y="212"/>
                    </a:cubicBezTo>
                    <a:cubicBezTo>
                      <a:pt x="80" y="204"/>
                      <a:pt x="84" y="198"/>
                      <a:pt x="86" y="193"/>
                    </a:cubicBezTo>
                    <a:lnTo>
                      <a:pt x="90" y="19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íślîde">
                <a:extLst>
                  <a:ext uri="{FF2B5EF4-FFF2-40B4-BE49-F238E27FC236}">
                    <a16:creationId xmlns:a16="http://schemas.microsoft.com/office/drawing/2014/main" id="{DE1032F7-7B78-4010-A4A8-3C5689C3FD41}"/>
                  </a:ext>
                </a:extLst>
              </p:cNvPr>
              <p:cNvSpPr/>
              <p:nvPr/>
            </p:nvSpPr>
            <p:spPr bwMode="auto">
              <a:xfrm>
                <a:off x="2633663" y="3940176"/>
                <a:ext cx="107950" cy="209550"/>
              </a:xfrm>
              <a:custGeom>
                <a:avLst/>
                <a:gdLst>
                  <a:gd name="T0" fmla="*/ 72 w 138"/>
                  <a:gd name="T1" fmla="*/ 266 h 266"/>
                  <a:gd name="T2" fmla="*/ 52 w 138"/>
                  <a:gd name="T3" fmla="*/ 251 h 266"/>
                  <a:gd name="T4" fmla="*/ 63 w 138"/>
                  <a:gd name="T5" fmla="*/ 190 h 266"/>
                  <a:gd name="T6" fmla="*/ 70 w 138"/>
                  <a:gd name="T7" fmla="*/ 137 h 266"/>
                  <a:gd name="T8" fmla="*/ 63 w 138"/>
                  <a:gd name="T9" fmla="*/ 132 h 266"/>
                  <a:gd name="T10" fmla="*/ 34 w 138"/>
                  <a:gd name="T11" fmla="*/ 199 h 266"/>
                  <a:gd name="T12" fmla="*/ 30 w 138"/>
                  <a:gd name="T13" fmla="*/ 208 h 266"/>
                  <a:gd name="T14" fmla="*/ 30 w 138"/>
                  <a:gd name="T15" fmla="*/ 216 h 266"/>
                  <a:gd name="T16" fmla="*/ 33 w 138"/>
                  <a:gd name="T17" fmla="*/ 220 h 266"/>
                  <a:gd name="T18" fmla="*/ 36 w 138"/>
                  <a:gd name="T19" fmla="*/ 224 h 266"/>
                  <a:gd name="T20" fmla="*/ 32 w 138"/>
                  <a:gd name="T21" fmla="*/ 235 h 266"/>
                  <a:gd name="T22" fmla="*/ 0 w 138"/>
                  <a:gd name="T23" fmla="*/ 212 h 266"/>
                  <a:gd name="T24" fmla="*/ 5 w 138"/>
                  <a:gd name="T25" fmla="*/ 201 h 266"/>
                  <a:gd name="T26" fmla="*/ 9 w 138"/>
                  <a:gd name="T27" fmla="*/ 203 h 266"/>
                  <a:gd name="T28" fmla="*/ 13 w 138"/>
                  <a:gd name="T29" fmla="*/ 203 h 266"/>
                  <a:gd name="T30" fmla="*/ 18 w 138"/>
                  <a:gd name="T31" fmla="*/ 199 h 266"/>
                  <a:gd name="T32" fmla="*/ 23 w 138"/>
                  <a:gd name="T33" fmla="*/ 190 h 266"/>
                  <a:gd name="T34" fmla="*/ 89 w 138"/>
                  <a:gd name="T35" fmla="*/ 38 h 266"/>
                  <a:gd name="T36" fmla="*/ 92 w 138"/>
                  <a:gd name="T37" fmla="*/ 28 h 266"/>
                  <a:gd name="T38" fmla="*/ 92 w 138"/>
                  <a:gd name="T39" fmla="*/ 20 h 266"/>
                  <a:gd name="T40" fmla="*/ 90 w 138"/>
                  <a:gd name="T41" fmla="*/ 15 h 266"/>
                  <a:gd name="T42" fmla="*/ 87 w 138"/>
                  <a:gd name="T43" fmla="*/ 11 h 266"/>
                  <a:gd name="T44" fmla="*/ 92 w 138"/>
                  <a:gd name="T45" fmla="*/ 0 h 266"/>
                  <a:gd name="T46" fmla="*/ 126 w 138"/>
                  <a:gd name="T47" fmla="*/ 26 h 266"/>
                  <a:gd name="T48" fmla="*/ 134 w 138"/>
                  <a:gd name="T49" fmla="*/ 35 h 266"/>
                  <a:gd name="T50" fmla="*/ 137 w 138"/>
                  <a:gd name="T51" fmla="*/ 50 h 266"/>
                  <a:gd name="T52" fmla="*/ 136 w 138"/>
                  <a:gd name="T53" fmla="*/ 69 h 266"/>
                  <a:gd name="T54" fmla="*/ 128 w 138"/>
                  <a:gd name="T55" fmla="*/ 94 h 266"/>
                  <a:gd name="T56" fmla="*/ 117 w 138"/>
                  <a:gd name="T57" fmla="*/ 114 h 266"/>
                  <a:gd name="T58" fmla="*/ 106 w 138"/>
                  <a:gd name="T59" fmla="*/ 128 h 266"/>
                  <a:gd name="T60" fmla="*/ 96 w 138"/>
                  <a:gd name="T61" fmla="*/ 135 h 266"/>
                  <a:gd name="T62" fmla="*/ 85 w 138"/>
                  <a:gd name="T63" fmla="*/ 137 h 266"/>
                  <a:gd name="T64" fmla="*/ 79 w 138"/>
                  <a:gd name="T65" fmla="*/ 179 h 266"/>
                  <a:gd name="T66" fmla="*/ 73 w 138"/>
                  <a:gd name="T67" fmla="*/ 220 h 266"/>
                  <a:gd name="T68" fmla="*/ 71 w 138"/>
                  <a:gd name="T69" fmla="*/ 236 h 266"/>
                  <a:gd name="T70" fmla="*/ 72 w 138"/>
                  <a:gd name="T71" fmla="*/ 246 h 266"/>
                  <a:gd name="T72" fmla="*/ 74 w 138"/>
                  <a:gd name="T73" fmla="*/ 251 h 266"/>
                  <a:gd name="T74" fmla="*/ 77 w 138"/>
                  <a:gd name="T75" fmla="*/ 255 h 266"/>
                  <a:gd name="T76" fmla="*/ 72 w 138"/>
                  <a:gd name="T77" fmla="*/ 266 h 266"/>
                  <a:gd name="T78" fmla="*/ 113 w 138"/>
                  <a:gd name="T79" fmla="*/ 88 h 266"/>
                  <a:gd name="T80" fmla="*/ 122 w 138"/>
                  <a:gd name="T81" fmla="*/ 54 h 266"/>
                  <a:gd name="T82" fmla="*/ 116 w 138"/>
                  <a:gd name="T83" fmla="*/ 35 h 266"/>
                  <a:gd name="T84" fmla="*/ 108 w 138"/>
                  <a:gd name="T85" fmla="*/ 28 h 266"/>
                  <a:gd name="T86" fmla="*/ 68 w 138"/>
                  <a:gd name="T87" fmla="*/ 119 h 266"/>
                  <a:gd name="T88" fmla="*/ 75 w 138"/>
                  <a:gd name="T89" fmla="*/ 124 h 266"/>
                  <a:gd name="T90" fmla="*/ 93 w 138"/>
                  <a:gd name="T91" fmla="*/ 120 h 266"/>
                  <a:gd name="T92" fmla="*/ 113 w 138"/>
                  <a:gd name="T93" fmla="*/ 88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8" h="266">
                    <a:moveTo>
                      <a:pt x="72" y="266"/>
                    </a:moveTo>
                    <a:cubicBezTo>
                      <a:pt x="52" y="251"/>
                      <a:pt x="52" y="251"/>
                      <a:pt x="52" y="251"/>
                    </a:cubicBezTo>
                    <a:cubicBezTo>
                      <a:pt x="57" y="228"/>
                      <a:pt x="60" y="208"/>
                      <a:pt x="63" y="190"/>
                    </a:cubicBezTo>
                    <a:cubicBezTo>
                      <a:pt x="65" y="173"/>
                      <a:pt x="68" y="156"/>
                      <a:pt x="70" y="137"/>
                    </a:cubicBezTo>
                    <a:cubicBezTo>
                      <a:pt x="63" y="132"/>
                      <a:pt x="63" y="132"/>
                      <a:pt x="63" y="132"/>
                    </a:cubicBezTo>
                    <a:cubicBezTo>
                      <a:pt x="34" y="199"/>
                      <a:pt x="34" y="199"/>
                      <a:pt x="34" y="199"/>
                    </a:cubicBezTo>
                    <a:cubicBezTo>
                      <a:pt x="32" y="202"/>
                      <a:pt x="31" y="205"/>
                      <a:pt x="30" y="208"/>
                    </a:cubicBezTo>
                    <a:cubicBezTo>
                      <a:pt x="30" y="211"/>
                      <a:pt x="30" y="214"/>
                      <a:pt x="30" y="216"/>
                    </a:cubicBezTo>
                    <a:cubicBezTo>
                      <a:pt x="31" y="217"/>
                      <a:pt x="31" y="219"/>
                      <a:pt x="33" y="220"/>
                    </a:cubicBezTo>
                    <a:cubicBezTo>
                      <a:pt x="34" y="222"/>
                      <a:pt x="35" y="224"/>
                      <a:pt x="36" y="224"/>
                    </a:cubicBezTo>
                    <a:cubicBezTo>
                      <a:pt x="32" y="235"/>
                      <a:pt x="32" y="235"/>
                      <a:pt x="32" y="235"/>
                    </a:cubicBezTo>
                    <a:cubicBezTo>
                      <a:pt x="0" y="212"/>
                      <a:pt x="0" y="212"/>
                      <a:pt x="0" y="212"/>
                    </a:cubicBezTo>
                    <a:cubicBezTo>
                      <a:pt x="5" y="201"/>
                      <a:pt x="5" y="201"/>
                      <a:pt x="5" y="201"/>
                    </a:cubicBezTo>
                    <a:cubicBezTo>
                      <a:pt x="6" y="201"/>
                      <a:pt x="7" y="202"/>
                      <a:pt x="9" y="203"/>
                    </a:cubicBezTo>
                    <a:cubicBezTo>
                      <a:pt x="11" y="203"/>
                      <a:pt x="12" y="204"/>
                      <a:pt x="13" y="203"/>
                    </a:cubicBezTo>
                    <a:cubicBezTo>
                      <a:pt x="15" y="203"/>
                      <a:pt x="16" y="201"/>
                      <a:pt x="18" y="199"/>
                    </a:cubicBezTo>
                    <a:cubicBezTo>
                      <a:pt x="19" y="197"/>
                      <a:pt x="21" y="194"/>
                      <a:pt x="23" y="190"/>
                    </a:cubicBezTo>
                    <a:cubicBezTo>
                      <a:pt x="89" y="38"/>
                      <a:pt x="89" y="38"/>
                      <a:pt x="89" y="38"/>
                    </a:cubicBezTo>
                    <a:cubicBezTo>
                      <a:pt x="90" y="34"/>
                      <a:pt x="91" y="31"/>
                      <a:pt x="92" y="28"/>
                    </a:cubicBezTo>
                    <a:cubicBezTo>
                      <a:pt x="93" y="25"/>
                      <a:pt x="93" y="22"/>
                      <a:pt x="92" y="20"/>
                    </a:cubicBezTo>
                    <a:cubicBezTo>
                      <a:pt x="92" y="18"/>
                      <a:pt x="91" y="17"/>
                      <a:pt x="90" y="15"/>
                    </a:cubicBezTo>
                    <a:cubicBezTo>
                      <a:pt x="89" y="13"/>
                      <a:pt x="88" y="12"/>
                      <a:pt x="87" y="11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126" y="26"/>
                      <a:pt x="126" y="26"/>
                      <a:pt x="126" y="26"/>
                    </a:cubicBezTo>
                    <a:cubicBezTo>
                      <a:pt x="129" y="28"/>
                      <a:pt x="132" y="31"/>
                      <a:pt x="134" y="35"/>
                    </a:cubicBezTo>
                    <a:cubicBezTo>
                      <a:pt x="135" y="39"/>
                      <a:pt x="137" y="44"/>
                      <a:pt x="137" y="50"/>
                    </a:cubicBezTo>
                    <a:cubicBezTo>
                      <a:pt x="138" y="55"/>
                      <a:pt x="137" y="62"/>
                      <a:pt x="136" y="69"/>
                    </a:cubicBezTo>
                    <a:cubicBezTo>
                      <a:pt x="134" y="77"/>
                      <a:pt x="131" y="85"/>
                      <a:pt x="128" y="94"/>
                    </a:cubicBezTo>
                    <a:cubicBezTo>
                      <a:pt x="124" y="102"/>
                      <a:pt x="120" y="109"/>
                      <a:pt x="117" y="114"/>
                    </a:cubicBezTo>
                    <a:cubicBezTo>
                      <a:pt x="113" y="120"/>
                      <a:pt x="110" y="124"/>
                      <a:pt x="106" y="128"/>
                    </a:cubicBezTo>
                    <a:cubicBezTo>
                      <a:pt x="103" y="131"/>
                      <a:pt x="99" y="133"/>
                      <a:pt x="96" y="135"/>
                    </a:cubicBezTo>
                    <a:cubicBezTo>
                      <a:pt x="92" y="136"/>
                      <a:pt x="88" y="137"/>
                      <a:pt x="85" y="137"/>
                    </a:cubicBezTo>
                    <a:cubicBezTo>
                      <a:pt x="83" y="154"/>
                      <a:pt x="81" y="168"/>
                      <a:pt x="79" y="179"/>
                    </a:cubicBezTo>
                    <a:cubicBezTo>
                      <a:pt x="77" y="190"/>
                      <a:pt x="75" y="204"/>
                      <a:pt x="73" y="220"/>
                    </a:cubicBezTo>
                    <a:cubicBezTo>
                      <a:pt x="72" y="227"/>
                      <a:pt x="71" y="232"/>
                      <a:pt x="71" y="236"/>
                    </a:cubicBezTo>
                    <a:cubicBezTo>
                      <a:pt x="71" y="240"/>
                      <a:pt x="72" y="243"/>
                      <a:pt x="72" y="246"/>
                    </a:cubicBezTo>
                    <a:cubicBezTo>
                      <a:pt x="72" y="248"/>
                      <a:pt x="73" y="250"/>
                      <a:pt x="74" y="251"/>
                    </a:cubicBezTo>
                    <a:cubicBezTo>
                      <a:pt x="75" y="253"/>
                      <a:pt x="76" y="254"/>
                      <a:pt x="77" y="255"/>
                    </a:cubicBezTo>
                    <a:cubicBezTo>
                      <a:pt x="72" y="266"/>
                      <a:pt x="72" y="266"/>
                      <a:pt x="72" y="266"/>
                    </a:cubicBezTo>
                    <a:close/>
                    <a:moveTo>
                      <a:pt x="113" y="88"/>
                    </a:moveTo>
                    <a:cubicBezTo>
                      <a:pt x="119" y="75"/>
                      <a:pt x="122" y="64"/>
                      <a:pt x="122" y="54"/>
                    </a:cubicBezTo>
                    <a:cubicBezTo>
                      <a:pt x="123" y="45"/>
                      <a:pt x="121" y="38"/>
                      <a:pt x="116" y="35"/>
                    </a:cubicBezTo>
                    <a:cubicBezTo>
                      <a:pt x="108" y="28"/>
                      <a:pt x="108" y="28"/>
                      <a:pt x="108" y="28"/>
                    </a:cubicBezTo>
                    <a:cubicBezTo>
                      <a:pt x="68" y="119"/>
                      <a:pt x="68" y="119"/>
                      <a:pt x="68" y="119"/>
                    </a:cubicBezTo>
                    <a:cubicBezTo>
                      <a:pt x="75" y="124"/>
                      <a:pt x="75" y="124"/>
                      <a:pt x="75" y="124"/>
                    </a:cubicBezTo>
                    <a:cubicBezTo>
                      <a:pt x="80" y="128"/>
                      <a:pt x="86" y="126"/>
                      <a:pt x="93" y="120"/>
                    </a:cubicBezTo>
                    <a:cubicBezTo>
                      <a:pt x="100" y="113"/>
                      <a:pt x="107" y="103"/>
                      <a:pt x="113" y="8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iŝļîḍé">
                <a:extLst>
                  <a:ext uri="{FF2B5EF4-FFF2-40B4-BE49-F238E27FC236}">
                    <a16:creationId xmlns:a16="http://schemas.microsoft.com/office/drawing/2014/main" id="{B262864B-F9CA-46EC-81E9-EA65034A9909}"/>
                  </a:ext>
                </a:extLst>
              </p:cNvPr>
              <p:cNvSpPr/>
              <p:nvPr/>
            </p:nvSpPr>
            <p:spPr bwMode="auto">
              <a:xfrm>
                <a:off x="2703513" y="3976688"/>
                <a:ext cx="84138" cy="193675"/>
              </a:xfrm>
              <a:custGeom>
                <a:avLst/>
                <a:gdLst>
                  <a:gd name="T0" fmla="*/ 76 w 108"/>
                  <a:gd name="T1" fmla="*/ 142 h 247"/>
                  <a:gd name="T2" fmla="*/ 76 w 108"/>
                  <a:gd name="T3" fmla="*/ 162 h 247"/>
                  <a:gd name="T4" fmla="*/ 71 w 108"/>
                  <a:gd name="T5" fmla="*/ 185 h 247"/>
                  <a:gd name="T6" fmla="*/ 51 w 108"/>
                  <a:gd name="T7" fmla="*/ 232 h 247"/>
                  <a:gd name="T8" fmla="*/ 27 w 108"/>
                  <a:gd name="T9" fmla="*/ 244 h 247"/>
                  <a:gd name="T10" fmla="*/ 17 w 108"/>
                  <a:gd name="T11" fmla="*/ 234 h 247"/>
                  <a:gd name="T12" fmla="*/ 10 w 108"/>
                  <a:gd name="T13" fmla="*/ 219 h 247"/>
                  <a:gd name="T14" fmla="*/ 5 w 108"/>
                  <a:gd name="T15" fmla="*/ 229 h 247"/>
                  <a:gd name="T16" fmla="*/ 0 w 108"/>
                  <a:gd name="T17" fmla="*/ 228 h 247"/>
                  <a:gd name="T18" fmla="*/ 19 w 108"/>
                  <a:gd name="T19" fmla="*/ 148 h 247"/>
                  <a:gd name="T20" fmla="*/ 23 w 108"/>
                  <a:gd name="T21" fmla="*/ 150 h 247"/>
                  <a:gd name="T22" fmla="*/ 20 w 108"/>
                  <a:gd name="T23" fmla="*/ 178 h 247"/>
                  <a:gd name="T24" fmla="*/ 20 w 108"/>
                  <a:gd name="T25" fmla="*/ 202 h 247"/>
                  <a:gd name="T26" fmla="*/ 23 w 108"/>
                  <a:gd name="T27" fmla="*/ 220 h 247"/>
                  <a:gd name="T28" fmla="*/ 31 w 108"/>
                  <a:gd name="T29" fmla="*/ 230 h 247"/>
                  <a:gd name="T30" fmla="*/ 39 w 108"/>
                  <a:gd name="T31" fmla="*/ 230 h 247"/>
                  <a:gd name="T32" fmla="*/ 46 w 108"/>
                  <a:gd name="T33" fmla="*/ 223 h 247"/>
                  <a:gd name="T34" fmla="*/ 51 w 108"/>
                  <a:gd name="T35" fmla="*/ 212 h 247"/>
                  <a:gd name="T36" fmla="*/ 56 w 108"/>
                  <a:gd name="T37" fmla="*/ 196 h 247"/>
                  <a:gd name="T38" fmla="*/ 60 w 108"/>
                  <a:gd name="T39" fmla="*/ 169 h 247"/>
                  <a:gd name="T40" fmla="*/ 56 w 108"/>
                  <a:gd name="T41" fmla="*/ 147 h 247"/>
                  <a:gd name="T42" fmla="*/ 50 w 108"/>
                  <a:gd name="T43" fmla="*/ 134 h 247"/>
                  <a:gd name="T44" fmla="*/ 44 w 108"/>
                  <a:gd name="T45" fmla="*/ 121 h 247"/>
                  <a:gd name="T46" fmla="*/ 39 w 108"/>
                  <a:gd name="T47" fmla="*/ 93 h 247"/>
                  <a:gd name="T48" fmla="*/ 44 w 108"/>
                  <a:gd name="T49" fmla="*/ 54 h 247"/>
                  <a:gd name="T50" fmla="*/ 52 w 108"/>
                  <a:gd name="T51" fmla="*/ 30 h 247"/>
                  <a:gd name="T52" fmla="*/ 62 w 108"/>
                  <a:gd name="T53" fmla="*/ 12 h 247"/>
                  <a:gd name="T54" fmla="*/ 73 w 108"/>
                  <a:gd name="T55" fmla="*/ 2 h 247"/>
                  <a:gd name="T56" fmla="*/ 84 w 108"/>
                  <a:gd name="T57" fmla="*/ 1 h 247"/>
                  <a:gd name="T58" fmla="*/ 93 w 108"/>
                  <a:gd name="T59" fmla="*/ 11 h 247"/>
                  <a:gd name="T60" fmla="*/ 98 w 108"/>
                  <a:gd name="T61" fmla="*/ 25 h 247"/>
                  <a:gd name="T62" fmla="*/ 103 w 108"/>
                  <a:gd name="T63" fmla="*/ 15 h 247"/>
                  <a:gd name="T64" fmla="*/ 108 w 108"/>
                  <a:gd name="T65" fmla="*/ 17 h 247"/>
                  <a:gd name="T66" fmla="*/ 89 w 108"/>
                  <a:gd name="T67" fmla="*/ 94 h 247"/>
                  <a:gd name="T68" fmla="*/ 85 w 108"/>
                  <a:gd name="T69" fmla="*/ 92 h 247"/>
                  <a:gd name="T70" fmla="*/ 88 w 108"/>
                  <a:gd name="T71" fmla="*/ 66 h 247"/>
                  <a:gd name="T72" fmla="*/ 89 w 108"/>
                  <a:gd name="T73" fmla="*/ 42 h 247"/>
                  <a:gd name="T74" fmla="*/ 87 w 108"/>
                  <a:gd name="T75" fmla="*/ 25 h 247"/>
                  <a:gd name="T76" fmla="*/ 80 w 108"/>
                  <a:gd name="T77" fmla="*/ 15 h 247"/>
                  <a:gd name="T78" fmla="*/ 68 w 108"/>
                  <a:gd name="T79" fmla="*/ 21 h 247"/>
                  <a:gd name="T80" fmla="*/ 58 w 108"/>
                  <a:gd name="T81" fmla="*/ 44 h 247"/>
                  <a:gd name="T82" fmla="*/ 55 w 108"/>
                  <a:gd name="T83" fmla="*/ 70 h 247"/>
                  <a:gd name="T84" fmla="*/ 58 w 108"/>
                  <a:gd name="T85" fmla="*/ 89 h 247"/>
                  <a:gd name="T86" fmla="*/ 64 w 108"/>
                  <a:gd name="T87" fmla="*/ 103 h 247"/>
                  <a:gd name="T88" fmla="*/ 69 w 108"/>
                  <a:gd name="T89" fmla="*/ 115 h 247"/>
                  <a:gd name="T90" fmla="*/ 74 w 108"/>
                  <a:gd name="T91" fmla="*/ 127 h 247"/>
                  <a:gd name="T92" fmla="*/ 76 w 108"/>
                  <a:gd name="T93" fmla="*/ 142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08" h="247">
                    <a:moveTo>
                      <a:pt x="76" y="142"/>
                    </a:moveTo>
                    <a:cubicBezTo>
                      <a:pt x="76" y="148"/>
                      <a:pt x="76" y="155"/>
                      <a:pt x="76" y="162"/>
                    </a:cubicBezTo>
                    <a:cubicBezTo>
                      <a:pt x="75" y="168"/>
                      <a:pt x="73" y="176"/>
                      <a:pt x="71" y="185"/>
                    </a:cubicBezTo>
                    <a:cubicBezTo>
                      <a:pt x="66" y="205"/>
                      <a:pt x="60" y="221"/>
                      <a:pt x="51" y="232"/>
                    </a:cubicBezTo>
                    <a:cubicBezTo>
                      <a:pt x="43" y="243"/>
                      <a:pt x="34" y="247"/>
                      <a:pt x="27" y="244"/>
                    </a:cubicBezTo>
                    <a:cubicBezTo>
                      <a:pt x="23" y="242"/>
                      <a:pt x="20" y="239"/>
                      <a:pt x="17" y="234"/>
                    </a:cubicBezTo>
                    <a:cubicBezTo>
                      <a:pt x="14" y="229"/>
                      <a:pt x="12" y="224"/>
                      <a:pt x="10" y="219"/>
                    </a:cubicBezTo>
                    <a:cubicBezTo>
                      <a:pt x="5" y="229"/>
                      <a:pt x="5" y="229"/>
                      <a:pt x="5" y="229"/>
                    </a:cubicBezTo>
                    <a:cubicBezTo>
                      <a:pt x="0" y="228"/>
                      <a:pt x="0" y="228"/>
                      <a:pt x="0" y="228"/>
                    </a:cubicBezTo>
                    <a:cubicBezTo>
                      <a:pt x="19" y="148"/>
                      <a:pt x="19" y="148"/>
                      <a:pt x="19" y="148"/>
                    </a:cubicBezTo>
                    <a:cubicBezTo>
                      <a:pt x="23" y="150"/>
                      <a:pt x="23" y="150"/>
                      <a:pt x="23" y="150"/>
                    </a:cubicBezTo>
                    <a:cubicBezTo>
                      <a:pt x="22" y="160"/>
                      <a:pt x="21" y="169"/>
                      <a:pt x="20" y="178"/>
                    </a:cubicBezTo>
                    <a:cubicBezTo>
                      <a:pt x="20" y="186"/>
                      <a:pt x="20" y="194"/>
                      <a:pt x="20" y="202"/>
                    </a:cubicBezTo>
                    <a:cubicBezTo>
                      <a:pt x="20" y="209"/>
                      <a:pt x="22" y="215"/>
                      <a:pt x="23" y="220"/>
                    </a:cubicBezTo>
                    <a:cubicBezTo>
                      <a:pt x="25" y="225"/>
                      <a:pt x="28" y="228"/>
                      <a:pt x="31" y="230"/>
                    </a:cubicBezTo>
                    <a:cubicBezTo>
                      <a:pt x="34" y="231"/>
                      <a:pt x="36" y="231"/>
                      <a:pt x="39" y="230"/>
                    </a:cubicBezTo>
                    <a:cubicBezTo>
                      <a:pt x="41" y="229"/>
                      <a:pt x="43" y="226"/>
                      <a:pt x="46" y="223"/>
                    </a:cubicBezTo>
                    <a:cubicBezTo>
                      <a:pt x="48" y="220"/>
                      <a:pt x="50" y="217"/>
                      <a:pt x="51" y="212"/>
                    </a:cubicBezTo>
                    <a:cubicBezTo>
                      <a:pt x="53" y="207"/>
                      <a:pt x="55" y="202"/>
                      <a:pt x="56" y="196"/>
                    </a:cubicBezTo>
                    <a:cubicBezTo>
                      <a:pt x="58" y="186"/>
                      <a:pt x="60" y="177"/>
                      <a:pt x="60" y="169"/>
                    </a:cubicBezTo>
                    <a:cubicBezTo>
                      <a:pt x="60" y="160"/>
                      <a:pt x="59" y="153"/>
                      <a:pt x="56" y="147"/>
                    </a:cubicBezTo>
                    <a:cubicBezTo>
                      <a:pt x="54" y="143"/>
                      <a:pt x="52" y="139"/>
                      <a:pt x="50" y="134"/>
                    </a:cubicBezTo>
                    <a:cubicBezTo>
                      <a:pt x="47" y="129"/>
                      <a:pt x="45" y="125"/>
                      <a:pt x="44" y="121"/>
                    </a:cubicBezTo>
                    <a:cubicBezTo>
                      <a:pt x="41" y="113"/>
                      <a:pt x="39" y="104"/>
                      <a:pt x="39" y="93"/>
                    </a:cubicBezTo>
                    <a:cubicBezTo>
                      <a:pt x="38" y="83"/>
                      <a:pt x="40" y="70"/>
                      <a:pt x="44" y="54"/>
                    </a:cubicBezTo>
                    <a:cubicBezTo>
                      <a:pt x="46" y="46"/>
                      <a:pt x="49" y="38"/>
                      <a:pt x="52" y="30"/>
                    </a:cubicBezTo>
                    <a:cubicBezTo>
                      <a:pt x="55" y="23"/>
                      <a:pt x="58" y="17"/>
                      <a:pt x="62" y="12"/>
                    </a:cubicBezTo>
                    <a:cubicBezTo>
                      <a:pt x="66" y="8"/>
                      <a:pt x="69" y="4"/>
                      <a:pt x="73" y="2"/>
                    </a:cubicBezTo>
                    <a:cubicBezTo>
                      <a:pt x="77" y="0"/>
                      <a:pt x="80" y="0"/>
                      <a:pt x="84" y="1"/>
                    </a:cubicBezTo>
                    <a:cubicBezTo>
                      <a:pt x="88" y="3"/>
                      <a:pt x="90" y="6"/>
                      <a:pt x="93" y="11"/>
                    </a:cubicBezTo>
                    <a:cubicBezTo>
                      <a:pt x="95" y="15"/>
                      <a:pt x="97" y="20"/>
                      <a:pt x="98" y="25"/>
                    </a:cubicBezTo>
                    <a:cubicBezTo>
                      <a:pt x="103" y="15"/>
                      <a:pt x="103" y="15"/>
                      <a:pt x="103" y="15"/>
                    </a:cubicBezTo>
                    <a:cubicBezTo>
                      <a:pt x="108" y="17"/>
                      <a:pt x="108" y="17"/>
                      <a:pt x="108" y="17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85" y="92"/>
                      <a:pt x="85" y="92"/>
                      <a:pt x="85" y="92"/>
                    </a:cubicBezTo>
                    <a:cubicBezTo>
                      <a:pt x="86" y="83"/>
                      <a:pt x="87" y="74"/>
                      <a:pt x="88" y="66"/>
                    </a:cubicBezTo>
                    <a:cubicBezTo>
                      <a:pt x="89" y="57"/>
                      <a:pt x="89" y="49"/>
                      <a:pt x="89" y="42"/>
                    </a:cubicBezTo>
                    <a:cubicBezTo>
                      <a:pt x="89" y="35"/>
                      <a:pt x="88" y="29"/>
                      <a:pt x="87" y="25"/>
                    </a:cubicBezTo>
                    <a:cubicBezTo>
                      <a:pt x="85" y="20"/>
                      <a:pt x="83" y="17"/>
                      <a:pt x="80" y="15"/>
                    </a:cubicBezTo>
                    <a:cubicBezTo>
                      <a:pt x="76" y="14"/>
                      <a:pt x="72" y="16"/>
                      <a:pt x="68" y="21"/>
                    </a:cubicBezTo>
                    <a:cubicBezTo>
                      <a:pt x="64" y="27"/>
                      <a:pt x="60" y="35"/>
                      <a:pt x="58" y="44"/>
                    </a:cubicBezTo>
                    <a:cubicBezTo>
                      <a:pt x="56" y="54"/>
                      <a:pt x="55" y="63"/>
                      <a:pt x="55" y="70"/>
                    </a:cubicBezTo>
                    <a:cubicBezTo>
                      <a:pt x="55" y="77"/>
                      <a:pt x="56" y="84"/>
                      <a:pt x="58" y="89"/>
                    </a:cubicBezTo>
                    <a:cubicBezTo>
                      <a:pt x="60" y="94"/>
                      <a:pt x="62" y="99"/>
                      <a:pt x="64" y="103"/>
                    </a:cubicBezTo>
                    <a:cubicBezTo>
                      <a:pt x="66" y="106"/>
                      <a:pt x="68" y="111"/>
                      <a:pt x="69" y="115"/>
                    </a:cubicBezTo>
                    <a:cubicBezTo>
                      <a:pt x="71" y="119"/>
                      <a:pt x="72" y="123"/>
                      <a:pt x="74" y="127"/>
                    </a:cubicBezTo>
                    <a:cubicBezTo>
                      <a:pt x="75" y="132"/>
                      <a:pt x="76" y="137"/>
                      <a:pt x="76" y="14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iṩḻíḋè">
                <a:extLst>
                  <a:ext uri="{FF2B5EF4-FFF2-40B4-BE49-F238E27FC236}">
                    <a16:creationId xmlns:a16="http://schemas.microsoft.com/office/drawing/2014/main" id="{5AD10E81-21DD-4478-BBF9-7DCE078E878E}"/>
                  </a:ext>
                </a:extLst>
              </p:cNvPr>
              <p:cNvSpPr/>
              <p:nvPr/>
            </p:nvSpPr>
            <p:spPr bwMode="auto">
              <a:xfrm>
                <a:off x="2749551" y="3994151"/>
                <a:ext cx="73025" cy="193675"/>
              </a:xfrm>
              <a:custGeom>
                <a:avLst/>
                <a:gdLst>
                  <a:gd name="T0" fmla="*/ 36 w 94"/>
                  <a:gd name="T1" fmla="*/ 247 h 247"/>
                  <a:gd name="T2" fmla="*/ 0 w 94"/>
                  <a:gd name="T3" fmla="*/ 231 h 247"/>
                  <a:gd name="T4" fmla="*/ 3 w 94"/>
                  <a:gd name="T5" fmla="*/ 219 h 247"/>
                  <a:gd name="T6" fmla="*/ 7 w 94"/>
                  <a:gd name="T7" fmla="*/ 220 h 247"/>
                  <a:gd name="T8" fmla="*/ 12 w 94"/>
                  <a:gd name="T9" fmla="*/ 220 h 247"/>
                  <a:gd name="T10" fmla="*/ 16 w 94"/>
                  <a:gd name="T11" fmla="*/ 215 h 247"/>
                  <a:gd name="T12" fmla="*/ 20 w 94"/>
                  <a:gd name="T13" fmla="*/ 206 h 247"/>
                  <a:gd name="T14" fmla="*/ 62 w 94"/>
                  <a:gd name="T15" fmla="*/ 38 h 247"/>
                  <a:gd name="T16" fmla="*/ 63 w 94"/>
                  <a:gd name="T17" fmla="*/ 29 h 247"/>
                  <a:gd name="T18" fmla="*/ 62 w 94"/>
                  <a:gd name="T19" fmla="*/ 21 h 247"/>
                  <a:gd name="T20" fmla="*/ 59 w 94"/>
                  <a:gd name="T21" fmla="*/ 15 h 247"/>
                  <a:gd name="T22" fmla="*/ 55 w 94"/>
                  <a:gd name="T23" fmla="*/ 11 h 247"/>
                  <a:gd name="T24" fmla="*/ 58 w 94"/>
                  <a:gd name="T25" fmla="*/ 0 h 247"/>
                  <a:gd name="T26" fmla="*/ 94 w 94"/>
                  <a:gd name="T27" fmla="*/ 16 h 247"/>
                  <a:gd name="T28" fmla="*/ 91 w 94"/>
                  <a:gd name="T29" fmla="*/ 27 h 247"/>
                  <a:gd name="T30" fmla="*/ 87 w 94"/>
                  <a:gd name="T31" fmla="*/ 27 h 247"/>
                  <a:gd name="T32" fmla="*/ 82 w 94"/>
                  <a:gd name="T33" fmla="*/ 28 h 247"/>
                  <a:gd name="T34" fmla="*/ 77 w 94"/>
                  <a:gd name="T35" fmla="*/ 33 h 247"/>
                  <a:gd name="T36" fmla="*/ 74 w 94"/>
                  <a:gd name="T37" fmla="*/ 42 h 247"/>
                  <a:gd name="T38" fmla="*/ 32 w 94"/>
                  <a:gd name="T39" fmla="*/ 209 h 247"/>
                  <a:gd name="T40" fmla="*/ 31 w 94"/>
                  <a:gd name="T41" fmla="*/ 219 h 247"/>
                  <a:gd name="T42" fmla="*/ 32 w 94"/>
                  <a:gd name="T43" fmla="*/ 227 h 247"/>
                  <a:gd name="T44" fmla="*/ 35 w 94"/>
                  <a:gd name="T45" fmla="*/ 231 h 247"/>
                  <a:gd name="T46" fmla="*/ 39 w 94"/>
                  <a:gd name="T47" fmla="*/ 235 h 247"/>
                  <a:gd name="T48" fmla="*/ 36 w 94"/>
                  <a:gd name="T49" fmla="*/ 24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4" h="247">
                    <a:moveTo>
                      <a:pt x="36" y="247"/>
                    </a:moveTo>
                    <a:cubicBezTo>
                      <a:pt x="0" y="231"/>
                      <a:pt x="0" y="231"/>
                      <a:pt x="0" y="231"/>
                    </a:cubicBezTo>
                    <a:cubicBezTo>
                      <a:pt x="3" y="219"/>
                      <a:pt x="3" y="219"/>
                      <a:pt x="3" y="219"/>
                    </a:cubicBezTo>
                    <a:cubicBezTo>
                      <a:pt x="4" y="219"/>
                      <a:pt x="5" y="220"/>
                      <a:pt x="7" y="220"/>
                    </a:cubicBezTo>
                    <a:cubicBezTo>
                      <a:pt x="9" y="221"/>
                      <a:pt x="11" y="220"/>
                      <a:pt x="12" y="220"/>
                    </a:cubicBezTo>
                    <a:cubicBezTo>
                      <a:pt x="14" y="219"/>
                      <a:pt x="15" y="218"/>
                      <a:pt x="16" y="215"/>
                    </a:cubicBezTo>
                    <a:cubicBezTo>
                      <a:pt x="17" y="213"/>
                      <a:pt x="18" y="210"/>
                      <a:pt x="20" y="206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63" y="35"/>
                      <a:pt x="63" y="31"/>
                      <a:pt x="63" y="29"/>
                    </a:cubicBezTo>
                    <a:cubicBezTo>
                      <a:pt x="64" y="26"/>
                      <a:pt x="63" y="23"/>
                      <a:pt x="62" y="21"/>
                    </a:cubicBezTo>
                    <a:cubicBezTo>
                      <a:pt x="61" y="19"/>
                      <a:pt x="60" y="17"/>
                      <a:pt x="59" y="15"/>
                    </a:cubicBezTo>
                    <a:cubicBezTo>
                      <a:pt x="57" y="13"/>
                      <a:pt x="56" y="12"/>
                      <a:pt x="55" y="11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94" y="16"/>
                      <a:pt x="94" y="16"/>
                      <a:pt x="94" y="16"/>
                    </a:cubicBezTo>
                    <a:cubicBezTo>
                      <a:pt x="91" y="27"/>
                      <a:pt x="91" y="27"/>
                      <a:pt x="91" y="27"/>
                    </a:cubicBezTo>
                    <a:cubicBezTo>
                      <a:pt x="90" y="27"/>
                      <a:pt x="89" y="27"/>
                      <a:pt x="87" y="27"/>
                    </a:cubicBezTo>
                    <a:cubicBezTo>
                      <a:pt x="85" y="27"/>
                      <a:pt x="83" y="27"/>
                      <a:pt x="82" y="28"/>
                    </a:cubicBezTo>
                    <a:cubicBezTo>
                      <a:pt x="80" y="28"/>
                      <a:pt x="79" y="30"/>
                      <a:pt x="77" y="33"/>
                    </a:cubicBezTo>
                    <a:cubicBezTo>
                      <a:pt x="76" y="35"/>
                      <a:pt x="75" y="39"/>
                      <a:pt x="74" y="42"/>
                    </a:cubicBezTo>
                    <a:cubicBezTo>
                      <a:pt x="32" y="209"/>
                      <a:pt x="32" y="209"/>
                      <a:pt x="32" y="209"/>
                    </a:cubicBezTo>
                    <a:cubicBezTo>
                      <a:pt x="31" y="213"/>
                      <a:pt x="31" y="216"/>
                      <a:pt x="31" y="219"/>
                    </a:cubicBezTo>
                    <a:cubicBezTo>
                      <a:pt x="30" y="222"/>
                      <a:pt x="31" y="225"/>
                      <a:pt x="32" y="227"/>
                    </a:cubicBezTo>
                    <a:cubicBezTo>
                      <a:pt x="32" y="228"/>
                      <a:pt x="33" y="229"/>
                      <a:pt x="35" y="231"/>
                    </a:cubicBezTo>
                    <a:cubicBezTo>
                      <a:pt x="36" y="233"/>
                      <a:pt x="38" y="234"/>
                      <a:pt x="39" y="235"/>
                    </a:cubicBezTo>
                    <a:lnTo>
                      <a:pt x="36" y="247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iṥ1íďé">
                <a:extLst>
                  <a:ext uri="{FF2B5EF4-FFF2-40B4-BE49-F238E27FC236}">
                    <a16:creationId xmlns:a16="http://schemas.microsoft.com/office/drawing/2014/main" id="{582367DA-68AA-4E20-A82E-3D2FC50AC717}"/>
                  </a:ext>
                </a:extLst>
              </p:cNvPr>
              <p:cNvSpPr/>
              <p:nvPr/>
            </p:nvSpPr>
            <p:spPr bwMode="auto">
              <a:xfrm>
                <a:off x="2803526" y="4005263"/>
                <a:ext cx="80963" cy="200025"/>
              </a:xfrm>
              <a:custGeom>
                <a:avLst/>
                <a:gdLst>
                  <a:gd name="T0" fmla="*/ 90 w 103"/>
                  <a:gd name="T1" fmla="*/ 89 h 254"/>
                  <a:gd name="T2" fmla="*/ 86 w 103"/>
                  <a:gd name="T3" fmla="*/ 87 h 254"/>
                  <a:gd name="T4" fmla="*/ 87 w 103"/>
                  <a:gd name="T5" fmla="*/ 72 h 254"/>
                  <a:gd name="T6" fmla="*/ 87 w 103"/>
                  <a:gd name="T7" fmla="*/ 56 h 254"/>
                  <a:gd name="T8" fmla="*/ 86 w 103"/>
                  <a:gd name="T9" fmla="*/ 41 h 254"/>
                  <a:gd name="T10" fmla="*/ 83 w 103"/>
                  <a:gd name="T11" fmla="*/ 33 h 254"/>
                  <a:gd name="T12" fmla="*/ 79 w 103"/>
                  <a:gd name="T13" fmla="*/ 31 h 254"/>
                  <a:gd name="T14" fmla="*/ 74 w 103"/>
                  <a:gd name="T15" fmla="*/ 29 h 254"/>
                  <a:gd name="T16" fmla="*/ 71 w 103"/>
                  <a:gd name="T17" fmla="*/ 27 h 254"/>
                  <a:gd name="T18" fmla="*/ 33 w 103"/>
                  <a:gd name="T19" fmla="*/ 215 h 254"/>
                  <a:gd name="T20" fmla="*/ 31 w 103"/>
                  <a:gd name="T21" fmla="*/ 225 h 254"/>
                  <a:gd name="T22" fmla="*/ 33 w 103"/>
                  <a:gd name="T23" fmla="*/ 233 h 254"/>
                  <a:gd name="T24" fmla="*/ 36 w 103"/>
                  <a:gd name="T25" fmla="*/ 238 h 254"/>
                  <a:gd name="T26" fmla="*/ 41 w 103"/>
                  <a:gd name="T27" fmla="*/ 242 h 254"/>
                  <a:gd name="T28" fmla="*/ 39 w 103"/>
                  <a:gd name="T29" fmla="*/ 254 h 254"/>
                  <a:gd name="T30" fmla="*/ 0 w 103"/>
                  <a:gd name="T31" fmla="*/ 240 h 254"/>
                  <a:gd name="T32" fmla="*/ 2 w 103"/>
                  <a:gd name="T33" fmla="*/ 228 h 254"/>
                  <a:gd name="T34" fmla="*/ 8 w 103"/>
                  <a:gd name="T35" fmla="*/ 229 h 254"/>
                  <a:gd name="T36" fmla="*/ 13 w 103"/>
                  <a:gd name="T37" fmla="*/ 228 h 254"/>
                  <a:gd name="T38" fmla="*/ 17 w 103"/>
                  <a:gd name="T39" fmla="*/ 223 h 254"/>
                  <a:gd name="T40" fmla="*/ 20 w 103"/>
                  <a:gd name="T41" fmla="*/ 212 h 254"/>
                  <a:gd name="T42" fmla="*/ 58 w 103"/>
                  <a:gd name="T43" fmla="*/ 23 h 254"/>
                  <a:gd name="T44" fmla="*/ 55 w 103"/>
                  <a:gd name="T45" fmla="*/ 22 h 254"/>
                  <a:gd name="T46" fmla="*/ 50 w 103"/>
                  <a:gd name="T47" fmla="*/ 21 h 254"/>
                  <a:gd name="T48" fmla="*/ 45 w 103"/>
                  <a:gd name="T49" fmla="*/ 20 h 254"/>
                  <a:gd name="T50" fmla="*/ 40 w 103"/>
                  <a:gd name="T51" fmla="*/ 25 h 254"/>
                  <a:gd name="T52" fmla="*/ 33 w 103"/>
                  <a:gd name="T53" fmla="*/ 37 h 254"/>
                  <a:gd name="T54" fmla="*/ 27 w 103"/>
                  <a:gd name="T55" fmla="*/ 52 h 254"/>
                  <a:gd name="T56" fmla="*/ 22 w 103"/>
                  <a:gd name="T57" fmla="*/ 65 h 254"/>
                  <a:gd name="T58" fmla="*/ 18 w 103"/>
                  <a:gd name="T59" fmla="*/ 63 h 254"/>
                  <a:gd name="T60" fmla="*/ 31 w 103"/>
                  <a:gd name="T61" fmla="*/ 0 h 254"/>
                  <a:gd name="T62" fmla="*/ 103 w 103"/>
                  <a:gd name="T63" fmla="*/ 25 h 254"/>
                  <a:gd name="T64" fmla="*/ 90 w 103"/>
                  <a:gd name="T65" fmla="*/ 89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03" h="254">
                    <a:moveTo>
                      <a:pt x="90" y="89"/>
                    </a:moveTo>
                    <a:cubicBezTo>
                      <a:pt x="86" y="87"/>
                      <a:pt x="86" y="87"/>
                      <a:pt x="86" y="87"/>
                    </a:cubicBezTo>
                    <a:cubicBezTo>
                      <a:pt x="86" y="83"/>
                      <a:pt x="87" y="78"/>
                      <a:pt x="87" y="72"/>
                    </a:cubicBezTo>
                    <a:cubicBezTo>
                      <a:pt x="87" y="67"/>
                      <a:pt x="87" y="61"/>
                      <a:pt x="87" y="56"/>
                    </a:cubicBezTo>
                    <a:cubicBezTo>
                      <a:pt x="87" y="50"/>
                      <a:pt x="87" y="45"/>
                      <a:pt x="86" y="41"/>
                    </a:cubicBezTo>
                    <a:cubicBezTo>
                      <a:pt x="85" y="37"/>
                      <a:pt x="84" y="34"/>
                      <a:pt x="83" y="33"/>
                    </a:cubicBezTo>
                    <a:cubicBezTo>
                      <a:pt x="82" y="32"/>
                      <a:pt x="81" y="32"/>
                      <a:pt x="79" y="31"/>
                    </a:cubicBezTo>
                    <a:cubicBezTo>
                      <a:pt x="77" y="30"/>
                      <a:pt x="76" y="29"/>
                      <a:pt x="74" y="29"/>
                    </a:cubicBezTo>
                    <a:cubicBezTo>
                      <a:pt x="71" y="27"/>
                      <a:pt x="71" y="27"/>
                      <a:pt x="71" y="27"/>
                    </a:cubicBezTo>
                    <a:cubicBezTo>
                      <a:pt x="33" y="215"/>
                      <a:pt x="33" y="215"/>
                      <a:pt x="33" y="215"/>
                    </a:cubicBezTo>
                    <a:cubicBezTo>
                      <a:pt x="32" y="219"/>
                      <a:pt x="31" y="222"/>
                      <a:pt x="31" y="225"/>
                    </a:cubicBezTo>
                    <a:cubicBezTo>
                      <a:pt x="31" y="229"/>
                      <a:pt x="32" y="231"/>
                      <a:pt x="33" y="233"/>
                    </a:cubicBezTo>
                    <a:cubicBezTo>
                      <a:pt x="33" y="235"/>
                      <a:pt x="35" y="236"/>
                      <a:pt x="36" y="238"/>
                    </a:cubicBezTo>
                    <a:cubicBezTo>
                      <a:pt x="38" y="240"/>
                      <a:pt x="40" y="242"/>
                      <a:pt x="41" y="242"/>
                    </a:cubicBezTo>
                    <a:cubicBezTo>
                      <a:pt x="39" y="254"/>
                      <a:pt x="39" y="254"/>
                      <a:pt x="39" y="254"/>
                    </a:cubicBezTo>
                    <a:cubicBezTo>
                      <a:pt x="0" y="240"/>
                      <a:pt x="0" y="240"/>
                      <a:pt x="0" y="240"/>
                    </a:cubicBezTo>
                    <a:cubicBezTo>
                      <a:pt x="2" y="228"/>
                      <a:pt x="2" y="228"/>
                      <a:pt x="2" y="228"/>
                    </a:cubicBezTo>
                    <a:cubicBezTo>
                      <a:pt x="3" y="229"/>
                      <a:pt x="5" y="229"/>
                      <a:pt x="8" y="229"/>
                    </a:cubicBezTo>
                    <a:cubicBezTo>
                      <a:pt x="10" y="229"/>
                      <a:pt x="12" y="229"/>
                      <a:pt x="13" y="228"/>
                    </a:cubicBezTo>
                    <a:cubicBezTo>
                      <a:pt x="14" y="227"/>
                      <a:pt x="16" y="225"/>
                      <a:pt x="17" y="223"/>
                    </a:cubicBezTo>
                    <a:cubicBezTo>
                      <a:pt x="18" y="220"/>
                      <a:pt x="19" y="217"/>
                      <a:pt x="20" y="212"/>
                    </a:cubicBezTo>
                    <a:cubicBezTo>
                      <a:pt x="58" y="23"/>
                      <a:pt x="58" y="23"/>
                      <a:pt x="58" y="23"/>
                    </a:cubicBezTo>
                    <a:cubicBezTo>
                      <a:pt x="55" y="22"/>
                      <a:pt x="55" y="22"/>
                      <a:pt x="55" y="22"/>
                    </a:cubicBezTo>
                    <a:cubicBezTo>
                      <a:pt x="54" y="21"/>
                      <a:pt x="52" y="21"/>
                      <a:pt x="50" y="21"/>
                    </a:cubicBezTo>
                    <a:cubicBezTo>
                      <a:pt x="49" y="20"/>
                      <a:pt x="47" y="20"/>
                      <a:pt x="45" y="20"/>
                    </a:cubicBezTo>
                    <a:cubicBezTo>
                      <a:pt x="44" y="20"/>
                      <a:pt x="42" y="21"/>
                      <a:pt x="40" y="25"/>
                    </a:cubicBezTo>
                    <a:cubicBezTo>
                      <a:pt x="38" y="28"/>
                      <a:pt x="35" y="32"/>
                      <a:pt x="33" y="37"/>
                    </a:cubicBezTo>
                    <a:cubicBezTo>
                      <a:pt x="31" y="41"/>
                      <a:pt x="29" y="46"/>
                      <a:pt x="27" y="52"/>
                    </a:cubicBezTo>
                    <a:cubicBezTo>
                      <a:pt x="25" y="57"/>
                      <a:pt x="23" y="61"/>
                      <a:pt x="22" y="65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103" y="25"/>
                      <a:pt x="103" y="25"/>
                      <a:pt x="103" y="25"/>
                    </a:cubicBezTo>
                    <a:lnTo>
                      <a:pt x="90" y="8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8" name="íṥḷíḑè">
                <a:extLst>
                  <a:ext uri="{FF2B5EF4-FFF2-40B4-BE49-F238E27FC236}">
                    <a16:creationId xmlns:a16="http://schemas.microsoft.com/office/drawing/2014/main" id="{909C4D1D-BA30-4524-9BFE-59176207CB81}"/>
                  </a:ext>
                </a:extLst>
              </p:cNvPr>
              <p:cNvSpPr/>
              <p:nvPr/>
            </p:nvSpPr>
            <p:spPr bwMode="auto">
              <a:xfrm>
                <a:off x="2876551" y="4029076"/>
                <a:ext cx="74613" cy="200025"/>
              </a:xfrm>
              <a:custGeom>
                <a:avLst/>
                <a:gdLst>
                  <a:gd name="T0" fmla="*/ 95 w 96"/>
                  <a:gd name="T1" fmla="*/ 33 h 254"/>
                  <a:gd name="T2" fmla="*/ 91 w 96"/>
                  <a:gd name="T3" fmla="*/ 34 h 254"/>
                  <a:gd name="T4" fmla="*/ 87 w 96"/>
                  <a:gd name="T5" fmla="*/ 37 h 254"/>
                  <a:gd name="T6" fmla="*/ 83 w 96"/>
                  <a:gd name="T7" fmla="*/ 43 h 254"/>
                  <a:gd name="T8" fmla="*/ 78 w 96"/>
                  <a:gd name="T9" fmla="*/ 53 h 254"/>
                  <a:gd name="T10" fmla="*/ 64 w 96"/>
                  <a:gd name="T11" fmla="*/ 89 h 254"/>
                  <a:gd name="T12" fmla="*/ 47 w 96"/>
                  <a:gd name="T13" fmla="*/ 134 h 254"/>
                  <a:gd name="T14" fmla="*/ 42 w 96"/>
                  <a:gd name="T15" fmla="*/ 151 h 254"/>
                  <a:gd name="T16" fmla="*/ 38 w 96"/>
                  <a:gd name="T17" fmla="*/ 170 h 254"/>
                  <a:gd name="T18" fmla="*/ 31 w 96"/>
                  <a:gd name="T19" fmla="*/ 215 h 254"/>
                  <a:gd name="T20" fmla="*/ 31 w 96"/>
                  <a:gd name="T21" fmla="*/ 226 h 254"/>
                  <a:gd name="T22" fmla="*/ 33 w 96"/>
                  <a:gd name="T23" fmla="*/ 234 h 254"/>
                  <a:gd name="T24" fmla="*/ 37 w 96"/>
                  <a:gd name="T25" fmla="*/ 238 h 254"/>
                  <a:gd name="T26" fmla="*/ 41 w 96"/>
                  <a:gd name="T27" fmla="*/ 242 h 254"/>
                  <a:gd name="T28" fmla="*/ 40 w 96"/>
                  <a:gd name="T29" fmla="*/ 254 h 254"/>
                  <a:gd name="T30" fmla="*/ 0 w 96"/>
                  <a:gd name="T31" fmla="*/ 244 h 254"/>
                  <a:gd name="T32" fmla="*/ 2 w 96"/>
                  <a:gd name="T33" fmla="*/ 232 h 254"/>
                  <a:gd name="T34" fmla="*/ 7 w 96"/>
                  <a:gd name="T35" fmla="*/ 232 h 254"/>
                  <a:gd name="T36" fmla="*/ 12 w 96"/>
                  <a:gd name="T37" fmla="*/ 230 h 254"/>
                  <a:gd name="T38" fmla="*/ 16 w 96"/>
                  <a:gd name="T39" fmla="*/ 224 h 254"/>
                  <a:gd name="T40" fmla="*/ 19 w 96"/>
                  <a:gd name="T41" fmla="*/ 214 h 254"/>
                  <a:gd name="T42" fmla="*/ 27 w 96"/>
                  <a:gd name="T43" fmla="*/ 156 h 254"/>
                  <a:gd name="T44" fmla="*/ 28 w 96"/>
                  <a:gd name="T45" fmla="*/ 146 h 254"/>
                  <a:gd name="T46" fmla="*/ 27 w 96"/>
                  <a:gd name="T47" fmla="*/ 129 h 254"/>
                  <a:gd name="T48" fmla="*/ 26 w 96"/>
                  <a:gd name="T49" fmla="*/ 85 h 254"/>
                  <a:gd name="T50" fmla="*/ 24 w 96"/>
                  <a:gd name="T51" fmla="*/ 44 h 254"/>
                  <a:gd name="T52" fmla="*/ 23 w 96"/>
                  <a:gd name="T53" fmla="*/ 29 h 254"/>
                  <a:gd name="T54" fmla="*/ 21 w 96"/>
                  <a:gd name="T55" fmla="*/ 19 h 254"/>
                  <a:gd name="T56" fmla="*/ 18 w 96"/>
                  <a:gd name="T57" fmla="*/ 15 h 254"/>
                  <a:gd name="T58" fmla="*/ 14 w 96"/>
                  <a:gd name="T59" fmla="*/ 12 h 254"/>
                  <a:gd name="T60" fmla="*/ 16 w 96"/>
                  <a:gd name="T61" fmla="*/ 0 h 254"/>
                  <a:gd name="T62" fmla="*/ 52 w 96"/>
                  <a:gd name="T63" fmla="*/ 9 h 254"/>
                  <a:gd name="T64" fmla="*/ 50 w 96"/>
                  <a:gd name="T65" fmla="*/ 21 h 254"/>
                  <a:gd name="T66" fmla="*/ 41 w 96"/>
                  <a:gd name="T67" fmla="*/ 21 h 254"/>
                  <a:gd name="T68" fmla="*/ 38 w 96"/>
                  <a:gd name="T69" fmla="*/ 26 h 254"/>
                  <a:gd name="T70" fmla="*/ 38 w 96"/>
                  <a:gd name="T71" fmla="*/ 30 h 254"/>
                  <a:gd name="T72" fmla="*/ 38 w 96"/>
                  <a:gd name="T73" fmla="*/ 37 h 254"/>
                  <a:gd name="T74" fmla="*/ 38 w 96"/>
                  <a:gd name="T75" fmla="*/ 47 h 254"/>
                  <a:gd name="T76" fmla="*/ 39 w 96"/>
                  <a:gd name="T77" fmla="*/ 58 h 254"/>
                  <a:gd name="T78" fmla="*/ 40 w 96"/>
                  <a:gd name="T79" fmla="*/ 90 h 254"/>
                  <a:gd name="T80" fmla="*/ 42 w 96"/>
                  <a:gd name="T81" fmla="*/ 130 h 254"/>
                  <a:gd name="T82" fmla="*/ 66 w 96"/>
                  <a:gd name="T83" fmla="*/ 68 h 254"/>
                  <a:gd name="T84" fmla="*/ 75 w 96"/>
                  <a:gd name="T85" fmla="*/ 41 h 254"/>
                  <a:gd name="T86" fmla="*/ 75 w 96"/>
                  <a:gd name="T87" fmla="*/ 34 h 254"/>
                  <a:gd name="T88" fmla="*/ 72 w 96"/>
                  <a:gd name="T89" fmla="*/ 30 h 254"/>
                  <a:gd name="T90" fmla="*/ 69 w 96"/>
                  <a:gd name="T91" fmla="*/ 27 h 254"/>
                  <a:gd name="T92" fmla="*/ 65 w 96"/>
                  <a:gd name="T93" fmla="*/ 25 h 254"/>
                  <a:gd name="T94" fmla="*/ 67 w 96"/>
                  <a:gd name="T95" fmla="*/ 13 h 254"/>
                  <a:gd name="T96" fmla="*/ 96 w 96"/>
                  <a:gd name="T97" fmla="*/ 21 h 254"/>
                  <a:gd name="T98" fmla="*/ 95 w 96"/>
                  <a:gd name="T99" fmla="*/ 33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96" h="254">
                    <a:moveTo>
                      <a:pt x="95" y="33"/>
                    </a:moveTo>
                    <a:cubicBezTo>
                      <a:pt x="94" y="33"/>
                      <a:pt x="93" y="33"/>
                      <a:pt x="91" y="34"/>
                    </a:cubicBezTo>
                    <a:cubicBezTo>
                      <a:pt x="89" y="35"/>
                      <a:pt x="88" y="36"/>
                      <a:pt x="87" y="37"/>
                    </a:cubicBezTo>
                    <a:cubicBezTo>
                      <a:pt x="85" y="40"/>
                      <a:pt x="84" y="41"/>
                      <a:pt x="83" y="43"/>
                    </a:cubicBezTo>
                    <a:cubicBezTo>
                      <a:pt x="82" y="44"/>
                      <a:pt x="81" y="48"/>
                      <a:pt x="78" y="53"/>
                    </a:cubicBezTo>
                    <a:cubicBezTo>
                      <a:pt x="73" y="65"/>
                      <a:pt x="69" y="77"/>
                      <a:pt x="64" y="89"/>
                    </a:cubicBezTo>
                    <a:cubicBezTo>
                      <a:pt x="60" y="101"/>
                      <a:pt x="54" y="116"/>
                      <a:pt x="47" y="134"/>
                    </a:cubicBezTo>
                    <a:cubicBezTo>
                      <a:pt x="45" y="141"/>
                      <a:pt x="43" y="147"/>
                      <a:pt x="42" y="151"/>
                    </a:cubicBezTo>
                    <a:cubicBezTo>
                      <a:pt x="41" y="155"/>
                      <a:pt x="40" y="161"/>
                      <a:pt x="38" y="170"/>
                    </a:cubicBezTo>
                    <a:cubicBezTo>
                      <a:pt x="31" y="215"/>
                      <a:pt x="31" y="215"/>
                      <a:pt x="31" y="215"/>
                    </a:cubicBezTo>
                    <a:cubicBezTo>
                      <a:pt x="31" y="219"/>
                      <a:pt x="31" y="223"/>
                      <a:pt x="31" y="226"/>
                    </a:cubicBezTo>
                    <a:cubicBezTo>
                      <a:pt x="31" y="229"/>
                      <a:pt x="32" y="232"/>
                      <a:pt x="33" y="234"/>
                    </a:cubicBezTo>
                    <a:cubicBezTo>
                      <a:pt x="33" y="235"/>
                      <a:pt x="35" y="236"/>
                      <a:pt x="37" y="238"/>
                    </a:cubicBezTo>
                    <a:cubicBezTo>
                      <a:pt x="38" y="240"/>
                      <a:pt x="40" y="241"/>
                      <a:pt x="41" y="242"/>
                    </a:cubicBezTo>
                    <a:cubicBezTo>
                      <a:pt x="40" y="254"/>
                      <a:pt x="40" y="254"/>
                      <a:pt x="40" y="254"/>
                    </a:cubicBezTo>
                    <a:cubicBezTo>
                      <a:pt x="0" y="244"/>
                      <a:pt x="0" y="244"/>
                      <a:pt x="0" y="244"/>
                    </a:cubicBezTo>
                    <a:cubicBezTo>
                      <a:pt x="2" y="232"/>
                      <a:pt x="2" y="232"/>
                      <a:pt x="2" y="232"/>
                    </a:cubicBezTo>
                    <a:cubicBezTo>
                      <a:pt x="3" y="232"/>
                      <a:pt x="5" y="232"/>
                      <a:pt x="7" y="232"/>
                    </a:cubicBezTo>
                    <a:cubicBezTo>
                      <a:pt x="10" y="232"/>
                      <a:pt x="11" y="231"/>
                      <a:pt x="12" y="230"/>
                    </a:cubicBezTo>
                    <a:cubicBezTo>
                      <a:pt x="14" y="229"/>
                      <a:pt x="15" y="227"/>
                      <a:pt x="16" y="224"/>
                    </a:cubicBezTo>
                    <a:cubicBezTo>
                      <a:pt x="17" y="222"/>
                      <a:pt x="18" y="218"/>
                      <a:pt x="19" y="214"/>
                    </a:cubicBezTo>
                    <a:cubicBezTo>
                      <a:pt x="27" y="156"/>
                      <a:pt x="27" y="156"/>
                      <a:pt x="27" y="156"/>
                    </a:cubicBezTo>
                    <a:cubicBezTo>
                      <a:pt x="28" y="154"/>
                      <a:pt x="28" y="151"/>
                      <a:pt x="28" y="146"/>
                    </a:cubicBezTo>
                    <a:cubicBezTo>
                      <a:pt x="28" y="141"/>
                      <a:pt x="27" y="135"/>
                      <a:pt x="27" y="129"/>
                    </a:cubicBezTo>
                    <a:cubicBezTo>
                      <a:pt x="27" y="115"/>
                      <a:pt x="26" y="101"/>
                      <a:pt x="26" y="85"/>
                    </a:cubicBezTo>
                    <a:cubicBezTo>
                      <a:pt x="25" y="69"/>
                      <a:pt x="25" y="55"/>
                      <a:pt x="24" y="44"/>
                    </a:cubicBezTo>
                    <a:cubicBezTo>
                      <a:pt x="24" y="37"/>
                      <a:pt x="23" y="32"/>
                      <a:pt x="23" y="29"/>
                    </a:cubicBezTo>
                    <a:cubicBezTo>
                      <a:pt x="22" y="25"/>
                      <a:pt x="22" y="22"/>
                      <a:pt x="21" y="19"/>
                    </a:cubicBezTo>
                    <a:cubicBezTo>
                      <a:pt x="20" y="17"/>
                      <a:pt x="19" y="16"/>
                      <a:pt x="18" y="15"/>
                    </a:cubicBezTo>
                    <a:cubicBezTo>
                      <a:pt x="17" y="13"/>
                      <a:pt x="16" y="12"/>
                      <a:pt x="14" y="12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52" y="9"/>
                      <a:pt x="52" y="9"/>
                      <a:pt x="52" y="9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6" y="20"/>
                      <a:pt x="43" y="20"/>
                      <a:pt x="41" y="21"/>
                    </a:cubicBezTo>
                    <a:cubicBezTo>
                      <a:pt x="39" y="22"/>
                      <a:pt x="38" y="24"/>
                      <a:pt x="38" y="26"/>
                    </a:cubicBezTo>
                    <a:cubicBezTo>
                      <a:pt x="38" y="27"/>
                      <a:pt x="38" y="28"/>
                      <a:pt x="38" y="30"/>
                    </a:cubicBezTo>
                    <a:cubicBezTo>
                      <a:pt x="38" y="32"/>
                      <a:pt x="38" y="34"/>
                      <a:pt x="38" y="37"/>
                    </a:cubicBezTo>
                    <a:cubicBezTo>
                      <a:pt x="38" y="40"/>
                      <a:pt x="38" y="43"/>
                      <a:pt x="38" y="47"/>
                    </a:cubicBezTo>
                    <a:cubicBezTo>
                      <a:pt x="38" y="51"/>
                      <a:pt x="38" y="55"/>
                      <a:pt x="39" y="58"/>
                    </a:cubicBezTo>
                    <a:cubicBezTo>
                      <a:pt x="39" y="69"/>
                      <a:pt x="39" y="79"/>
                      <a:pt x="40" y="90"/>
                    </a:cubicBezTo>
                    <a:cubicBezTo>
                      <a:pt x="40" y="100"/>
                      <a:pt x="41" y="114"/>
                      <a:pt x="42" y="130"/>
                    </a:cubicBezTo>
                    <a:cubicBezTo>
                      <a:pt x="52" y="104"/>
                      <a:pt x="60" y="83"/>
                      <a:pt x="66" y="68"/>
                    </a:cubicBezTo>
                    <a:cubicBezTo>
                      <a:pt x="71" y="53"/>
                      <a:pt x="74" y="44"/>
                      <a:pt x="75" y="41"/>
                    </a:cubicBezTo>
                    <a:cubicBezTo>
                      <a:pt x="75" y="38"/>
                      <a:pt x="75" y="36"/>
                      <a:pt x="75" y="34"/>
                    </a:cubicBezTo>
                    <a:cubicBezTo>
                      <a:pt x="74" y="32"/>
                      <a:pt x="73" y="31"/>
                      <a:pt x="72" y="30"/>
                    </a:cubicBezTo>
                    <a:cubicBezTo>
                      <a:pt x="72" y="29"/>
                      <a:pt x="70" y="28"/>
                      <a:pt x="69" y="27"/>
                    </a:cubicBezTo>
                    <a:cubicBezTo>
                      <a:pt x="68" y="26"/>
                      <a:pt x="67" y="26"/>
                      <a:pt x="65" y="25"/>
                    </a:cubicBezTo>
                    <a:cubicBezTo>
                      <a:pt x="67" y="13"/>
                      <a:pt x="67" y="13"/>
                      <a:pt x="67" y="13"/>
                    </a:cubicBezTo>
                    <a:cubicBezTo>
                      <a:pt x="96" y="21"/>
                      <a:pt x="96" y="21"/>
                      <a:pt x="96" y="21"/>
                    </a:cubicBezTo>
                    <a:lnTo>
                      <a:pt x="95" y="33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9" name="iṡļiďé">
                <a:extLst>
                  <a:ext uri="{FF2B5EF4-FFF2-40B4-BE49-F238E27FC236}">
                    <a16:creationId xmlns:a16="http://schemas.microsoft.com/office/drawing/2014/main" id="{5AA3E82B-08F7-427F-B7E2-BE5071D1BDF9}"/>
                  </a:ext>
                </a:extLst>
              </p:cNvPr>
              <p:cNvSpPr/>
              <p:nvPr/>
            </p:nvSpPr>
            <p:spPr bwMode="auto">
              <a:xfrm>
                <a:off x="2973388" y="4051301"/>
                <a:ext cx="65088" cy="200025"/>
              </a:xfrm>
              <a:custGeom>
                <a:avLst/>
                <a:gdLst>
                  <a:gd name="T0" fmla="*/ 74 w 83"/>
                  <a:gd name="T1" fmla="*/ 37 h 255"/>
                  <a:gd name="T2" fmla="*/ 81 w 83"/>
                  <a:gd name="T3" fmla="*/ 78 h 255"/>
                  <a:gd name="T4" fmla="*/ 82 w 83"/>
                  <a:gd name="T5" fmla="*/ 131 h 255"/>
                  <a:gd name="T6" fmla="*/ 77 w 83"/>
                  <a:gd name="T7" fmla="*/ 183 h 255"/>
                  <a:gd name="T8" fmla="*/ 66 w 83"/>
                  <a:gd name="T9" fmla="*/ 222 h 255"/>
                  <a:gd name="T10" fmla="*/ 52 w 83"/>
                  <a:gd name="T11" fmla="*/ 247 h 255"/>
                  <a:gd name="T12" fmla="*/ 36 w 83"/>
                  <a:gd name="T13" fmla="*/ 254 h 255"/>
                  <a:gd name="T14" fmla="*/ 20 w 83"/>
                  <a:gd name="T15" fmla="*/ 244 h 255"/>
                  <a:gd name="T16" fmla="*/ 8 w 83"/>
                  <a:gd name="T17" fmla="*/ 216 h 255"/>
                  <a:gd name="T18" fmla="*/ 1 w 83"/>
                  <a:gd name="T19" fmla="*/ 175 h 255"/>
                  <a:gd name="T20" fmla="*/ 0 w 83"/>
                  <a:gd name="T21" fmla="*/ 124 h 255"/>
                  <a:gd name="T22" fmla="*/ 6 w 83"/>
                  <a:gd name="T23" fmla="*/ 72 h 255"/>
                  <a:gd name="T24" fmla="*/ 17 w 83"/>
                  <a:gd name="T25" fmla="*/ 33 h 255"/>
                  <a:gd name="T26" fmla="*/ 31 w 83"/>
                  <a:gd name="T27" fmla="*/ 8 h 255"/>
                  <a:gd name="T28" fmla="*/ 47 w 83"/>
                  <a:gd name="T29" fmla="*/ 0 h 255"/>
                  <a:gd name="T30" fmla="*/ 62 w 83"/>
                  <a:gd name="T31" fmla="*/ 10 h 255"/>
                  <a:gd name="T32" fmla="*/ 74 w 83"/>
                  <a:gd name="T33" fmla="*/ 37 h 255"/>
                  <a:gd name="T34" fmla="*/ 58 w 83"/>
                  <a:gd name="T35" fmla="*/ 208 h 255"/>
                  <a:gd name="T36" fmla="*/ 64 w 83"/>
                  <a:gd name="T37" fmla="*/ 173 h 255"/>
                  <a:gd name="T38" fmla="*/ 68 w 83"/>
                  <a:gd name="T39" fmla="*/ 130 h 255"/>
                  <a:gd name="T40" fmla="*/ 68 w 83"/>
                  <a:gd name="T41" fmla="*/ 84 h 255"/>
                  <a:gd name="T42" fmla="*/ 65 w 83"/>
                  <a:gd name="T43" fmla="*/ 48 h 255"/>
                  <a:gd name="T44" fmla="*/ 57 w 83"/>
                  <a:gd name="T45" fmla="*/ 24 h 255"/>
                  <a:gd name="T46" fmla="*/ 46 w 83"/>
                  <a:gd name="T47" fmla="*/ 15 h 255"/>
                  <a:gd name="T48" fmla="*/ 34 w 83"/>
                  <a:gd name="T49" fmla="*/ 24 h 255"/>
                  <a:gd name="T50" fmla="*/ 24 w 83"/>
                  <a:gd name="T51" fmla="*/ 48 h 255"/>
                  <a:gd name="T52" fmla="*/ 18 w 83"/>
                  <a:gd name="T53" fmla="*/ 83 h 255"/>
                  <a:gd name="T54" fmla="*/ 15 w 83"/>
                  <a:gd name="T55" fmla="*/ 126 h 255"/>
                  <a:gd name="T56" fmla="*/ 14 w 83"/>
                  <a:gd name="T57" fmla="*/ 170 h 255"/>
                  <a:gd name="T58" fmla="*/ 18 w 83"/>
                  <a:gd name="T59" fmla="*/ 206 h 255"/>
                  <a:gd name="T60" fmla="*/ 25 w 83"/>
                  <a:gd name="T61" fmla="*/ 230 h 255"/>
                  <a:gd name="T62" fmla="*/ 36 w 83"/>
                  <a:gd name="T63" fmla="*/ 239 h 255"/>
                  <a:gd name="T64" fmla="*/ 48 w 83"/>
                  <a:gd name="T65" fmla="*/ 232 h 255"/>
                  <a:gd name="T66" fmla="*/ 58 w 83"/>
                  <a:gd name="T67" fmla="*/ 208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3" h="255">
                    <a:moveTo>
                      <a:pt x="74" y="37"/>
                    </a:moveTo>
                    <a:cubicBezTo>
                      <a:pt x="78" y="48"/>
                      <a:pt x="80" y="62"/>
                      <a:pt x="81" y="78"/>
                    </a:cubicBezTo>
                    <a:cubicBezTo>
                      <a:pt x="83" y="94"/>
                      <a:pt x="83" y="112"/>
                      <a:pt x="82" y="131"/>
                    </a:cubicBezTo>
                    <a:cubicBezTo>
                      <a:pt x="81" y="150"/>
                      <a:pt x="79" y="167"/>
                      <a:pt x="77" y="183"/>
                    </a:cubicBezTo>
                    <a:cubicBezTo>
                      <a:pt x="74" y="199"/>
                      <a:pt x="70" y="212"/>
                      <a:pt x="66" y="222"/>
                    </a:cubicBezTo>
                    <a:cubicBezTo>
                      <a:pt x="62" y="233"/>
                      <a:pt x="57" y="241"/>
                      <a:pt x="52" y="247"/>
                    </a:cubicBezTo>
                    <a:cubicBezTo>
                      <a:pt x="47" y="252"/>
                      <a:pt x="41" y="255"/>
                      <a:pt x="36" y="254"/>
                    </a:cubicBezTo>
                    <a:cubicBezTo>
                      <a:pt x="30" y="254"/>
                      <a:pt x="24" y="250"/>
                      <a:pt x="20" y="244"/>
                    </a:cubicBezTo>
                    <a:cubicBezTo>
                      <a:pt x="15" y="237"/>
                      <a:pt x="11" y="228"/>
                      <a:pt x="8" y="216"/>
                    </a:cubicBezTo>
                    <a:cubicBezTo>
                      <a:pt x="5" y="205"/>
                      <a:pt x="3" y="191"/>
                      <a:pt x="1" y="175"/>
                    </a:cubicBezTo>
                    <a:cubicBezTo>
                      <a:pt x="0" y="159"/>
                      <a:pt x="0" y="142"/>
                      <a:pt x="0" y="124"/>
                    </a:cubicBezTo>
                    <a:cubicBezTo>
                      <a:pt x="1" y="105"/>
                      <a:pt x="3" y="87"/>
                      <a:pt x="6" y="72"/>
                    </a:cubicBezTo>
                    <a:cubicBezTo>
                      <a:pt x="9" y="57"/>
                      <a:pt x="12" y="44"/>
                      <a:pt x="17" y="33"/>
                    </a:cubicBezTo>
                    <a:cubicBezTo>
                      <a:pt x="21" y="22"/>
                      <a:pt x="26" y="13"/>
                      <a:pt x="31" y="8"/>
                    </a:cubicBezTo>
                    <a:cubicBezTo>
                      <a:pt x="36" y="2"/>
                      <a:pt x="41" y="0"/>
                      <a:pt x="47" y="0"/>
                    </a:cubicBezTo>
                    <a:cubicBezTo>
                      <a:pt x="53" y="1"/>
                      <a:pt x="58" y="4"/>
                      <a:pt x="62" y="10"/>
                    </a:cubicBezTo>
                    <a:cubicBezTo>
                      <a:pt x="67" y="17"/>
                      <a:pt x="71" y="26"/>
                      <a:pt x="74" y="37"/>
                    </a:cubicBezTo>
                    <a:close/>
                    <a:moveTo>
                      <a:pt x="58" y="208"/>
                    </a:moveTo>
                    <a:cubicBezTo>
                      <a:pt x="60" y="198"/>
                      <a:pt x="63" y="186"/>
                      <a:pt x="64" y="173"/>
                    </a:cubicBezTo>
                    <a:cubicBezTo>
                      <a:pt x="66" y="160"/>
                      <a:pt x="67" y="146"/>
                      <a:pt x="68" y="130"/>
                    </a:cubicBezTo>
                    <a:cubicBezTo>
                      <a:pt x="68" y="113"/>
                      <a:pt x="68" y="98"/>
                      <a:pt x="68" y="84"/>
                    </a:cubicBezTo>
                    <a:cubicBezTo>
                      <a:pt x="67" y="70"/>
                      <a:pt x="66" y="58"/>
                      <a:pt x="65" y="48"/>
                    </a:cubicBezTo>
                    <a:cubicBezTo>
                      <a:pt x="63" y="38"/>
                      <a:pt x="60" y="30"/>
                      <a:pt x="57" y="24"/>
                    </a:cubicBezTo>
                    <a:cubicBezTo>
                      <a:pt x="54" y="19"/>
                      <a:pt x="50" y="16"/>
                      <a:pt x="46" y="15"/>
                    </a:cubicBezTo>
                    <a:cubicBezTo>
                      <a:pt x="41" y="15"/>
                      <a:pt x="37" y="18"/>
                      <a:pt x="34" y="24"/>
                    </a:cubicBezTo>
                    <a:cubicBezTo>
                      <a:pt x="30" y="30"/>
                      <a:pt x="27" y="38"/>
                      <a:pt x="24" y="48"/>
                    </a:cubicBezTo>
                    <a:cubicBezTo>
                      <a:pt x="22" y="58"/>
                      <a:pt x="20" y="70"/>
                      <a:pt x="18" y="83"/>
                    </a:cubicBezTo>
                    <a:cubicBezTo>
                      <a:pt x="17" y="97"/>
                      <a:pt x="16" y="111"/>
                      <a:pt x="15" y="126"/>
                    </a:cubicBezTo>
                    <a:cubicBezTo>
                      <a:pt x="14" y="142"/>
                      <a:pt x="14" y="157"/>
                      <a:pt x="14" y="170"/>
                    </a:cubicBezTo>
                    <a:cubicBezTo>
                      <a:pt x="15" y="183"/>
                      <a:pt x="16" y="195"/>
                      <a:pt x="18" y="206"/>
                    </a:cubicBezTo>
                    <a:cubicBezTo>
                      <a:pt x="20" y="216"/>
                      <a:pt x="22" y="224"/>
                      <a:pt x="25" y="230"/>
                    </a:cubicBezTo>
                    <a:cubicBezTo>
                      <a:pt x="28" y="236"/>
                      <a:pt x="32" y="239"/>
                      <a:pt x="36" y="239"/>
                    </a:cubicBezTo>
                    <a:cubicBezTo>
                      <a:pt x="41" y="240"/>
                      <a:pt x="45" y="237"/>
                      <a:pt x="48" y="232"/>
                    </a:cubicBezTo>
                    <a:cubicBezTo>
                      <a:pt x="52" y="226"/>
                      <a:pt x="55" y="218"/>
                      <a:pt x="58" y="208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0" name="îṥļîḍè">
                <a:extLst>
                  <a:ext uri="{FF2B5EF4-FFF2-40B4-BE49-F238E27FC236}">
                    <a16:creationId xmlns:a16="http://schemas.microsoft.com/office/drawing/2014/main" id="{3A66E6C0-3FEA-45A0-84DA-A3CE05F2C618}"/>
                  </a:ext>
                </a:extLst>
              </p:cNvPr>
              <p:cNvSpPr/>
              <p:nvPr/>
            </p:nvSpPr>
            <p:spPr bwMode="auto">
              <a:xfrm>
                <a:off x="3033713" y="4057651"/>
                <a:ext cx="52388" cy="190500"/>
              </a:xfrm>
              <a:custGeom>
                <a:avLst/>
                <a:gdLst>
                  <a:gd name="T0" fmla="*/ 67 w 67"/>
                  <a:gd name="T1" fmla="*/ 61 h 243"/>
                  <a:gd name="T2" fmla="*/ 62 w 67"/>
                  <a:gd name="T3" fmla="*/ 61 h 243"/>
                  <a:gd name="T4" fmla="*/ 57 w 67"/>
                  <a:gd name="T5" fmla="*/ 32 h 243"/>
                  <a:gd name="T6" fmla="*/ 50 w 67"/>
                  <a:gd name="T7" fmla="*/ 15 h 243"/>
                  <a:gd name="T8" fmla="*/ 45 w 67"/>
                  <a:gd name="T9" fmla="*/ 14 h 243"/>
                  <a:gd name="T10" fmla="*/ 39 w 67"/>
                  <a:gd name="T11" fmla="*/ 14 h 243"/>
                  <a:gd name="T12" fmla="*/ 25 w 67"/>
                  <a:gd name="T13" fmla="*/ 14 h 243"/>
                  <a:gd name="T14" fmla="*/ 25 w 67"/>
                  <a:gd name="T15" fmla="*/ 111 h 243"/>
                  <a:gd name="T16" fmla="*/ 35 w 67"/>
                  <a:gd name="T17" fmla="*/ 111 h 243"/>
                  <a:gd name="T18" fmla="*/ 42 w 67"/>
                  <a:gd name="T19" fmla="*/ 109 h 243"/>
                  <a:gd name="T20" fmla="*/ 46 w 67"/>
                  <a:gd name="T21" fmla="*/ 101 h 243"/>
                  <a:gd name="T22" fmla="*/ 48 w 67"/>
                  <a:gd name="T23" fmla="*/ 89 h 243"/>
                  <a:gd name="T24" fmla="*/ 49 w 67"/>
                  <a:gd name="T25" fmla="*/ 72 h 243"/>
                  <a:gd name="T26" fmla="*/ 54 w 67"/>
                  <a:gd name="T27" fmla="*/ 72 h 243"/>
                  <a:gd name="T28" fmla="*/ 54 w 67"/>
                  <a:gd name="T29" fmla="*/ 167 h 243"/>
                  <a:gd name="T30" fmla="*/ 49 w 67"/>
                  <a:gd name="T31" fmla="*/ 167 h 243"/>
                  <a:gd name="T32" fmla="*/ 48 w 67"/>
                  <a:gd name="T33" fmla="*/ 150 h 243"/>
                  <a:gd name="T34" fmla="*/ 46 w 67"/>
                  <a:gd name="T35" fmla="*/ 136 h 243"/>
                  <a:gd name="T36" fmla="*/ 41 w 67"/>
                  <a:gd name="T37" fmla="*/ 128 h 243"/>
                  <a:gd name="T38" fmla="*/ 35 w 67"/>
                  <a:gd name="T39" fmla="*/ 125 h 243"/>
                  <a:gd name="T40" fmla="*/ 25 w 67"/>
                  <a:gd name="T41" fmla="*/ 125 h 243"/>
                  <a:gd name="T42" fmla="*/ 25 w 67"/>
                  <a:gd name="T43" fmla="*/ 209 h 243"/>
                  <a:gd name="T44" fmla="*/ 26 w 67"/>
                  <a:gd name="T45" fmla="*/ 219 h 243"/>
                  <a:gd name="T46" fmla="*/ 29 w 67"/>
                  <a:gd name="T47" fmla="*/ 226 h 243"/>
                  <a:gd name="T48" fmla="*/ 32 w 67"/>
                  <a:gd name="T49" fmla="*/ 229 h 243"/>
                  <a:gd name="T50" fmla="*/ 37 w 67"/>
                  <a:gd name="T51" fmla="*/ 231 h 243"/>
                  <a:gd name="T52" fmla="*/ 37 w 67"/>
                  <a:gd name="T53" fmla="*/ 243 h 243"/>
                  <a:gd name="T54" fmla="*/ 0 w 67"/>
                  <a:gd name="T55" fmla="*/ 243 h 243"/>
                  <a:gd name="T56" fmla="*/ 0 w 67"/>
                  <a:gd name="T57" fmla="*/ 231 h 243"/>
                  <a:gd name="T58" fmla="*/ 5 w 67"/>
                  <a:gd name="T59" fmla="*/ 230 h 243"/>
                  <a:gd name="T60" fmla="*/ 9 w 67"/>
                  <a:gd name="T61" fmla="*/ 228 h 243"/>
                  <a:gd name="T62" fmla="*/ 11 w 67"/>
                  <a:gd name="T63" fmla="*/ 221 h 243"/>
                  <a:gd name="T64" fmla="*/ 12 w 67"/>
                  <a:gd name="T65" fmla="*/ 211 h 243"/>
                  <a:gd name="T66" fmla="*/ 12 w 67"/>
                  <a:gd name="T67" fmla="*/ 36 h 243"/>
                  <a:gd name="T68" fmla="*/ 12 w 67"/>
                  <a:gd name="T69" fmla="*/ 26 h 243"/>
                  <a:gd name="T70" fmla="*/ 9 w 67"/>
                  <a:gd name="T71" fmla="*/ 18 h 243"/>
                  <a:gd name="T72" fmla="*/ 4 w 67"/>
                  <a:gd name="T73" fmla="*/ 15 h 243"/>
                  <a:gd name="T74" fmla="*/ 0 w 67"/>
                  <a:gd name="T75" fmla="*/ 12 h 243"/>
                  <a:gd name="T76" fmla="*/ 0 w 67"/>
                  <a:gd name="T77" fmla="*/ 0 h 243"/>
                  <a:gd name="T78" fmla="*/ 67 w 67"/>
                  <a:gd name="T79" fmla="*/ 0 h 243"/>
                  <a:gd name="T80" fmla="*/ 67 w 67"/>
                  <a:gd name="T81" fmla="*/ 61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67" h="243">
                    <a:moveTo>
                      <a:pt x="67" y="61"/>
                    </a:moveTo>
                    <a:cubicBezTo>
                      <a:pt x="62" y="61"/>
                      <a:pt x="62" y="61"/>
                      <a:pt x="62" y="61"/>
                    </a:cubicBezTo>
                    <a:cubicBezTo>
                      <a:pt x="62" y="52"/>
                      <a:pt x="60" y="42"/>
                      <a:pt x="57" y="32"/>
                    </a:cubicBezTo>
                    <a:cubicBezTo>
                      <a:pt x="55" y="22"/>
                      <a:pt x="52" y="16"/>
                      <a:pt x="50" y="15"/>
                    </a:cubicBezTo>
                    <a:cubicBezTo>
                      <a:pt x="48" y="15"/>
                      <a:pt x="47" y="14"/>
                      <a:pt x="45" y="14"/>
                    </a:cubicBezTo>
                    <a:cubicBezTo>
                      <a:pt x="43" y="14"/>
                      <a:pt x="42" y="14"/>
                      <a:pt x="39" y="14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25" y="111"/>
                      <a:pt x="25" y="111"/>
                      <a:pt x="25" y="111"/>
                    </a:cubicBezTo>
                    <a:cubicBezTo>
                      <a:pt x="35" y="111"/>
                      <a:pt x="35" y="111"/>
                      <a:pt x="35" y="111"/>
                    </a:cubicBezTo>
                    <a:cubicBezTo>
                      <a:pt x="38" y="111"/>
                      <a:pt x="40" y="111"/>
                      <a:pt x="42" y="109"/>
                    </a:cubicBezTo>
                    <a:cubicBezTo>
                      <a:pt x="43" y="107"/>
                      <a:pt x="45" y="104"/>
                      <a:pt x="46" y="101"/>
                    </a:cubicBezTo>
                    <a:cubicBezTo>
                      <a:pt x="47" y="98"/>
                      <a:pt x="47" y="94"/>
                      <a:pt x="48" y="89"/>
                    </a:cubicBezTo>
                    <a:cubicBezTo>
                      <a:pt x="49" y="84"/>
                      <a:pt x="49" y="78"/>
                      <a:pt x="49" y="72"/>
                    </a:cubicBezTo>
                    <a:cubicBezTo>
                      <a:pt x="54" y="72"/>
                      <a:pt x="54" y="72"/>
                      <a:pt x="54" y="72"/>
                    </a:cubicBezTo>
                    <a:cubicBezTo>
                      <a:pt x="54" y="167"/>
                      <a:pt x="54" y="167"/>
                      <a:pt x="54" y="167"/>
                    </a:cubicBezTo>
                    <a:cubicBezTo>
                      <a:pt x="49" y="167"/>
                      <a:pt x="49" y="167"/>
                      <a:pt x="49" y="167"/>
                    </a:cubicBezTo>
                    <a:cubicBezTo>
                      <a:pt x="49" y="162"/>
                      <a:pt x="49" y="157"/>
                      <a:pt x="48" y="150"/>
                    </a:cubicBezTo>
                    <a:cubicBezTo>
                      <a:pt x="47" y="144"/>
                      <a:pt x="47" y="139"/>
                      <a:pt x="46" y="136"/>
                    </a:cubicBezTo>
                    <a:cubicBezTo>
                      <a:pt x="45" y="132"/>
                      <a:pt x="43" y="129"/>
                      <a:pt x="41" y="128"/>
                    </a:cubicBezTo>
                    <a:cubicBezTo>
                      <a:pt x="40" y="126"/>
                      <a:pt x="37" y="125"/>
                      <a:pt x="35" y="125"/>
                    </a:cubicBezTo>
                    <a:cubicBezTo>
                      <a:pt x="25" y="125"/>
                      <a:pt x="25" y="125"/>
                      <a:pt x="25" y="125"/>
                    </a:cubicBezTo>
                    <a:cubicBezTo>
                      <a:pt x="25" y="209"/>
                      <a:pt x="25" y="209"/>
                      <a:pt x="25" y="209"/>
                    </a:cubicBezTo>
                    <a:cubicBezTo>
                      <a:pt x="25" y="213"/>
                      <a:pt x="25" y="216"/>
                      <a:pt x="26" y="219"/>
                    </a:cubicBezTo>
                    <a:cubicBezTo>
                      <a:pt x="26" y="222"/>
                      <a:pt x="27" y="225"/>
                      <a:pt x="29" y="226"/>
                    </a:cubicBezTo>
                    <a:cubicBezTo>
                      <a:pt x="29" y="227"/>
                      <a:pt x="30" y="228"/>
                      <a:pt x="32" y="229"/>
                    </a:cubicBezTo>
                    <a:cubicBezTo>
                      <a:pt x="34" y="230"/>
                      <a:pt x="36" y="231"/>
                      <a:pt x="37" y="231"/>
                    </a:cubicBezTo>
                    <a:cubicBezTo>
                      <a:pt x="37" y="243"/>
                      <a:pt x="37" y="243"/>
                      <a:pt x="37" y="243"/>
                    </a:cubicBezTo>
                    <a:cubicBezTo>
                      <a:pt x="0" y="243"/>
                      <a:pt x="0" y="243"/>
                      <a:pt x="0" y="243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3" y="231"/>
                      <a:pt x="5" y="230"/>
                    </a:cubicBezTo>
                    <a:cubicBezTo>
                      <a:pt x="7" y="230"/>
                      <a:pt x="8" y="229"/>
                      <a:pt x="9" y="228"/>
                    </a:cubicBezTo>
                    <a:cubicBezTo>
                      <a:pt x="10" y="227"/>
                      <a:pt x="11" y="224"/>
                      <a:pt x="11" y="221"/>
                    </a:cubicBezTo>
                    <a:cubicBezTo>
                      <a:pt x="12" y="219"/>
                      <a:pt x="12" y="215"/>
                      <a:pt x="12" y="211"/>
                    </a:cubicBezTo>
                    <a:cubicBezTo>
                      <a:pt x="12" y="36"/>
                      <a:pt x="12" y="36"/>
                      <a:pt x="12" y="36"/>
                    </a:cubicBezTo>
                    <a:cubicBezTo>
                      <a:pt x="12" y="32"/>
                      <a:pt x="12" y="28"/>
                      <a:pt x="12" y="26"/>
                    </a:cubicBezTo>
                    <a:cubicBezTo>
                      <a:pt x="11" y="23"/>
                      <a:pt x="10" y="20"/>
                      <a:pt x="9" y="18"/>
                    </a:cubicBezTo>
                    <a:cubicBezTo>
                      <a:pt x="8" y="17"/>
                      <a:pt x="6" y="16"/>
                      <a:pt x="4" y="15"/>
                    </a:cubicBezTo>
                    <a:cubicBezTo>
                      <a:pt x="3" y="13"/>
                      <a:pt x="1" y="13"/>
                      <a:pt x="0" y="1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67" y="0"/>
                      <a:pt x="67" y="0"/>
                      <a:pt x="67" y="0"/>
                    </a:cubicBezTo>
                    <a:lnTo>
                      <a:pt x="67" y="61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1" name="îsḻiḍê">
                <a:extLst>
                  <a:ext uri="{FF2B5EF4-FFF2-40B4-BE49-F238E27FC236}">
                    <a16:creationId xmlns:a16="http://schemas.microsoft.com/office/drawing/2014/main" id="{A5117214-71ED-498D-AFF8-ABDA81A3AC72}"/>
                  </a:ext>
                </a:extLst>
              </p:cNvPr>
              <p:cNvSpPr/>
              <p:nvPr/>
            </p:nvSpPr>
            <p:spPr bwMode="auto">
              <a:xfrm>
                <a:off x="3124201" y="4059238"/>
                <a:ext cx="53975" cy="198438"/>
              </a:xfrm>
              <a:custGeom>
                <a:avLst/>
                <a:gdLst>
                  <a:gd name="T0" fmla="*/ 57 w 68"/>
                  <a:gd name="T1" fmla="*/ 132 h 252"/>
                  <a:gd name="T2" fmla="*/ 63 w 68"/>
                  <a:gd name="T3" fmla="*/ 150 h 252"/>
                  <a:gd name="T4" fmla="*/ 66 w 68"/>
                  <a:gd name="T5" fmla="*/ 174 h 252"/>
                  <a:gd name="T6" fmla="*/ 63 w 68"/>
                  <a:gd name="T7" fmla="*/ 228 h 252"/>
                  <a:gd name="T8" fmla="*/ 44 w 68"/>
                  <a:gd name="T9" fmla="*/ 252 h 252"/>
                  <a:gd name="T10" fmla="*/ 32 w 68"/>
                  <a:gd name="T11" fmla="*/ 248 h 252"/>
                  <a:gd name="T12" fmla="*/ 21 w 68"/>
                  <a:gd name="T13" fmla="*/ 238 h 252"/>
                  <a:gd name="T14" fmla="*/ 20 w 68"/>
                  <a:gd name="T15" fmla="*/ 251 h 252"/>
                  <a:gd name="T16" fmla="*/ 15 w 68"/>
                  <a:gd name="T17" fmla="*/ 251 h 252"/>
                  <a:gd name="T18" fmla="*/ 7 w 68"/>
                  <a:gd name="T19" fmla="*/ 169 h 252"/>
                  <a:gd name="T20" fmla="*/ 12 w 68"/>
                  <a:gd name="T21" fmla="*/ 168 h 252"/>
                  <a:gd name="T22" fmla="*/ 18 w 68"/>
                  <a:gd name="T23" fmla="*/ 195 h 252"/>
                  <a:gd name="T24" fmla="*/ 25 w 68"/>
                  <a:gd name="T25" fmla="*/ 217 h 252"/>
                  <a:gd name="T26" fmla="*/ 34 w 68"/>
                  <a:gd name="T27" fmla="*/ 232 h 252"/>
                  <a:gd name="T28" fmla="*/ 44 w 68"/>
                  <a:gd name="T29" fmla="*/ 237 h 252"/>
                  <a:gd name="T30" fmla="*/ 51 w 68"/>
                  <a:gd name="T31" fmla="*/ 233 h 252"/>
                  <a:gd name="T32" fmla="*/ 55 w 68"/>
                  <a:gd name="T33" fmla="*/ 223 h 252"/>
                  <a:gd name="T34" fmla="*/ 57 w 68"/>
                  <a:gd name="T35" fmla="*/ 210 h 252"/>
                  <a:gd name="T36" fmla="*/ 56 w 68"/>
                  <a:gd name="T37" fmla="*/ 192 h 252"/>
                  <a:gd name="T38" fmla="*/ 51 w 68"/>
                  <a:gd name="T39" fmla="*/ 165 h 252"/>
                  <a:gd name="T40" fmla="*/ 40 w 68"/>
                  <a:gd name="T41" fmla="*/ 148 h 252"/>
                  <a:gd name="T42" fmla="*/ 31 w 68"/>
                  <a:gd name="T43" fmla="*/ 139 h 252"/>
                  <a:gd name="T44" fmla="*/ 21 w 68"/>
                  <a:gd name="T45" fmla="*/ 131 h 252"/>
                  <a:gd name="T46" fmla="*/ 8 w 68"/>
                  <a:gd name="T47" fmla="*/ 108 h 252"/>
                  <a:gd name="T48" fmla="*/ 0 w 68"/>
                  <a:gd name="T49" fmla="*/ 70 h 252"/>
                  <a:gd name="T50" fmla="*/ 0 w 68"/>
                  <a:gd name="T51" fmla="*/ 44 h 252"/>
                  <a:gd name="T52" fmla="*/ 4 w 68"/>
                  <a:gd name="T53" fmla="*/ 22 h 252"/>
                  <a:gd name="T54" fmla="*/ 11 w 68"/>
                  <a:gd name="T55" fmla="*/ 7 h 252"/>
                  <a:gd name="T56" fmla="*/ 20 w 68"/>
                  <a:gd name="T57" fmla="*/ 0 h 252"/>
                  <a:gd name="T58" fmla="*/ 31 w 68"/>
                  <a:gd name="T59" fmla="*/ 4 h 252"/>
                  <a:gd name="T60" fmla="*/ 41 w 68"/>
                  <a:gd name="T61" fmla="*/ 14 h 252"/>
                  <a:gd name="T62" fmla="*/ 42 w 68"/>
                  <a:gd name="T63" fmla="*/ 2 h 252"/>
                  <a:gd name="T64" fmla="*/ 47 w 68"/>
                  <a:gd name="T65" fmla="*/ 2 h 252"/>
                  <a:gd name="T66" fmla="*/ 54 w 68"/>
                  <a:gd name="T67" fmla="*/ 82 h 252"/>
                  <a:gd name="T68" fmla="*/ 50 w 68"/>
                  <a:gd name="T69" fmla="*/ 82 h 252"/>
                  <a:gd name="T70" fmla="*/ 44 w 68"/>
                  <a:gd name="T71" fmla="*/ 57 h 252"/>
                  <a:gd name="T72" fmla="*/ 38 w 68"/>
                  <a:gd name="T73" fmla="*/ 34 h 252"/>
                  <a:gd name="T74" fmla="*/ 30 w 68"/>
                  <a:gd name="T75" fmla="*/ 20 h 252"/>
                  <a:gd name="T76" fmla="*/ 21 w 68"/>
                  <a:gd name="T77" fmla="*/ 15 h 252"/>
                  <a:gd name="T78" fmla="*/ 12 w 68"/>
                  <a:gd name="T79" fmla="*/ 27 h 252"/>
                  <a:gd name="T80" fmla="*/ 10 w 68"/>
                  <a:gd name="T81" fmla="*/ 53 h 252"/>
                  <a:gd name="T82" fmla="*/ 15 w 68"/>
                  <a:gd name="T83" fmla="*/ 78 h 252"/>
                  <a:gd name="T84" fmla="*/ 24 w 68"/>
                  <a:gd name="T85" fmla="*/ 94 h 252"/>
                  <a:gd name="T86" fmla="*/ 34 w 68"/>
                  <a:gd name="T87" fmla="*/ 103 h 252"/>
                  <a:gd name="T88" fmla="*/ 43 w 68"/>
                  <a:gd name="T89" fmla="*/ 111 h 252"/>
                  <a:gd name="T90" fmla="*/ 50 w 68"/>
                  <a:gd name="T91" fmla="*/ 120 h 252"/>
                  <a:gd name="T92" fmla="*/ 57 w 68"/>
                  <a:gd name="T93" fmla="*/ 13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68" h="252">
                    <a:moveTo>
                      <a:pt x="57" y="132"/>
                    </a:moveTo>
                    <a:cubicBezTo>
                      <a:pt x="60" y="138"/>
                      <a:pt x="61" y="144"/>
                      <a:pt x="63" y="150"/>
                    </a:cubicBezTo>
                    <a:cubicBezTo>
                      <a:pt x="64" y="157"/>
                      <a:pt x="65" y="165"/>
                      <a:pt x="66" y="174"/>
                    </a:cubicBezTo>
                    <a:cubicBezTo>
                      <a:pt x="68" y="195"/>
                      <a:pt x="67" y="213"/>
                      <a:pt x="63" y="228"/>
                    </a:cubicBezTo>
                    <a:cubicBezTo>
                      <a:pt x="58" y="243"/>
                      <a:pt x="52" y="250"/>
                      <a:pt x="44" y="252"/>
                    </a:cubicBezTo>
                    <a:cubicBezTo>
                      <a:pt x="40" y="252"/>
                      <a:pt x="36" y="251"/>
                      <a:pt x="32" y="248"/>
                    </a:cubicBezTo>
                    <a:cubicBezTo>
                      <a:pt x="28" y="246"/>
                      <a:pt x="24" y="242"/>
                      <a:pt x="21" y="238"/>
                    </a:cubicBezTo>
                    <a:cubicBezTo>
                      <a:pt x="20" y="251"/>
                      <a:pt x="20" y="251"/>
                      <a:pt x="20" y="251"/>
                    </a:cubicBezTo>
                    <a:cubicBezTo>
                      <a:pt x="15" y="251"/>
                      <a:pt x="15" y="251"/>
                      <a:pt x="15" y="251"/>
                    </a:cubicBezTo>
                    <a:cubicBezTo>
                      <a:pt x="7" y="169"/>
                      <a:pt x="7" y="169"/>
                      <a:pt x="7" y="169"/>
                    </a:cubicBezTo>
                    <a:cubicBezTo>
                      <a:pt x="12" y="168"/>
                      <a:pt x="12" y="168"/>
                      <a:pt x="12" y="168"/>
                    </a:cubicBezTo>
                    <a:cubicBezTo>
                      <a:pt x="14" y="178"/>
                      <a:pt x="16" y="187"/>
                      <a:pt x="18" y="195"/>
                    </a:cubicBezTo>
                    <a:cubicBezTo>
                      <a:pt x="20" y="203"/>
                      <a:pt x="22" y="211"/>
                      <a:pt x="25" y="217"/>
                    </a:cubicBezTo>
                    <a:cubicBezTo>
                      <a:pt x="28" y="224"/>
                      <a:pt x="31" y="229"/>
                      <a:pt x="34" y="232"/>
                    </a:cubicBezTo>
                    <a:cubicBezTo>
                      <a:pt x="37" y="236"/>
                      <a:pt x="40" y="237"/>
                      <a:pt x="44" y="237"/>
                    </a:cubicBezTo>
                    <a:cubicBezTo>
                      <a:pt x="47" y="236"/>
                      <a:pt x="49" y="235"/>
                      <a:pt x="51" y="233"/>
                    </a:cubicBezTo>
                    <a:cubicBezTo>
                      <a:pt x="53" y="230"/>
                      <a:pt x="54" y="227"/>
                      <a:pt x="55" y="223"/>
                    </a:cubicBezTo>
                    <a:cubicBezTo>
                      <a:pt x="56" y="219"/>
                      <a:pt x="56" y="215"/>
                      <a:pt x="57" y="210"/>
                    </a:cubicBezTo>
                    <a:cubicBezTo>
                      <a:pt x="57" y="204"/>
                      <a:pt x="57" y="199"/>
                      <a:pt x="56" y="192"/>
                    </a:cubicBezTo>
                    <a:cubicBezTo>
                      <a:pt x="55" y="182"/>
                      <a:pt x="53" y="173"/>
                      <a:pt x="51" y="165"/>
                    </a:cubicBezTo>
                    <a:cubicBezTo>
                      <a:pt x="48" y="157"/>
                      <a:pt x="45" y="152"/>
                      <a:pt x="40" y="148"/>
                    </a:cubicBezTo>
                    <a:cubicBezTo>
                      <a:pt x="38" y="145"/>
                      <a:pt x="34" y="142"/>
                      <a:pt x="31" y="139"/>
                    </a:cubicBezTo>
                    <a:cubicBezTo>
                      <a:pt x="27" y="136"/>
                      <a:pt x="24" y="133"/>
                      <a:pt x="21" y="131"/>
                    </a:cubicBezTo>
                    <a:cubicBezTo>
                      <a:pt x="16" y="125"/>
                      <a:pt x="11" y="118"/>
                      <a:pt x="8" y="108"/>
                    </a:cubicBezTo>
                    <a:cubicBezTo>
                      <a:pt x="4" y="99"/>
                      <a:pt x="2" y="86"/>
                      <a:pt x="0" y="70"/>
                    </a:cubicBezTo>
                    <a:cubicBezTo>
                      <a:pt x="0" y="61"/>
                      <a:pt x="0" y="52"/>
                      <a:pt x="0" y="44"/>
                    </a:cubicBezTo>
                    <a:cubicBezTo>
                      <a:pt x="1" y="36"/>
                      <a:pt x="2" y="28"/>
                      <a:pt x="4" y="22"/>
                    </a:cubicBezTo>
                    <a:cubicBezTo>
                      <a:pt x="6" y="16"/>
                      <a:pt x="8" y="11"/>
                      <a:pt x="11" y="7"/>
                    </a:cubicBezTo>
                    <a:cubicBezTo>
                      <a:pt x="14" y="3"/>
                      <a:pt x="17" y="1"/>
                      <a:pt x="20" y="0"/>
                    </a:cubicBezTo>
                    <a:cubicBezTo>
                      <a:pt x="24" y="0"/>
                      <a:pt x="28" y="1"/>
                      <a:pt x="31" y="4"/>
                    </a:cubicBezTo>
                    <a:cubicBezTo>
                      <a:pt x="35" y="7"/>
                      <a:pt x="38" y="10"/>
                      <a:pt x="41" y="14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47" y="2"/>
                      <a:pt x="47" y="2"/>
                      <a:pt x="47" y="2"/>
                    </a:cubicBezTo>
                    <a:cubicBezTo>
                      <a:pt x="54" y="82"/>
                      <a:pt x="54" y="82"/>
                      <a:pt x="54" y="82"/>
                    </a:cubicBezTo>
                    <a:cubicBezTo>
                      <a:pt x="50" y="82"/>
                      <a:pt x="50" y="82"/>
                      <a:pt x="50" y="82"/>
                    </a:cubicBezTo>
                    <a:cubicBezTo>
                      <a:pt x="48" y="73"/>
                      <a:pt x="46" y="65"/>
                      <a:pt x="44" y="57"/>
                    </a:cubicBezTo>
                    <a:cubicBezTo>
                      <a:pt x="42" y="48"/>
                      <a:pt x="40" y="41"/>
                      <a:pt x="38" y="34"/>
                    </a:cubicBezTo>
                    <a:cubicBezTo>
                      <a:pt x="36" y="28"/>
                      <a:pt x="33" y="23"/>
                      <a:pt x="30" y="20"/>
                    </a:cubicBezTo>
                    <a:cubicBezTo>
                      <a:pt x="28" y="16"/>
                      <a:pt x="24" y="15"/>
                      <a:pt x="21" y="15"/>
                    </a:cubicBezTo>
                    <a:cubicBezTo>
                      <a:pt x="17" y="16"/>
                      <a:pt x="14" y="20"/>
                      <a:pt x="12" y="27"/>
                    </a:cubicBezTo>
                    <a:cubicBezTo>
                      <a:pt x="10" y="34"/>
                      <a:pt x="9" y="43"/>
                      <a:pt x="10" y="53"/>
                    </a:cubicBezTo>
                    <a:cubicBezTo>
                      <a:pt x="11" y="63"/>
                      <a:pt x="13" y="72"/>
                      <a:pt x="15" y="78"/>
                    </a:cubicBezTo>
                    <a:cubicBezTo>
                      <a:pt x="17" y="85"/>
                      <a:pt x="20" y="90"/>
                      <a:pt x="24" y="94"/>
                    </a:cubicBezTo>
                    <a:cubicBezTo>
                      <a:pt x="27" y="98"/>
                      <a:pt x="31" y="101"/>
                      <a:pt x="34" y="103"/>
                    </a:cubicBezTo>
                    <a:cubicBezTo>
                      <a:pt x="37" y="106"/>
                      <a:pt x="40" y="108"/>
                      <a:pt x="43" y="111"/>
                    </a:cubicBezTo>
                    <a:cubicBezTo>
                      <a:pt x="45" y="114"/>
                      <a:pt x="48" y="117"/>
                      <a:pt x="50" y="120"/>
                    </a:cubicBezTo>
                    <a:cubicBezTo>
                      <a:pt x="53" y="124"/>
                      <a:pt x="55" y="128"/>
                      <a:pt x="57" y="132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2" name="îṣ1iḍé">
                <a:extLst>
                  <a:ext uri="{FF2B5EF4-FFF2-40B4-BE49-F238E27FC236}">
                    <a16:creationId xmlns:a16="http://schemas.microsoft.com/office/drawing/2014/main" id="{C9D65439-B53E-4BFF-B268-C9C03F972BE8}"/>
                  </a:ext>
                </a:extLst>
              </p:cNvPr>
              <p:cNvSpPr/>
              <p:nvPr/>
            </p:nvSpPr>
            <p:spPr bwMode="auto">
              <a:xfrm>
                <a:off x="3171826" y="4054476"/>
                <a:ext cx="65088" cy="198438"/>
              </a:xfrm>
              <a:custGeom>
                <a:avLst/>
                <a:gdLst>
                  <a:gd name="T0" fmla="*/ 60 w 84"/>
                  <a:gd name="T1" fmla="*/ 251 h 253"/>
                  <a:gd name="T2" fmla="*/ 44 w 84"/>
                  <a:gd name="T3" fmla="*/ 247 h 253"/>
                  <a:gd name="T4" fmla="*/ 29 w 84"/>
                  <a:gd name="T5" fmla="*/ 225 h 253"/>
                  <a:gd name="T6" fmla="*/ 15 w 84"/>
                  <a:gd name="T7" fmla="*/ 189 h 253"/>
                  <a:gd name="T8" fmla="*/ 4 w 84"/>
                  <a:gd name="T9" fmla="*/ 138 h 253"/>
                  <a:gd name="T10" fmla="*/ 0 w 84"/>
                  <a:gd name="T11" fmla="*/ 85 h 253"/>
                  <a:gd name="T12" fmla="*/ 3 w 84"/>
                  <a:gd name="T13" fmla="*/ 43 h 253"/>
                  <a:gd name="T14" fmla="*/ 12 w 84"/>
                  <a:gd name="T15" fmla="*/ 14 h 253"/>
                  <a:gd name="T16" fmla="*/ 26 w 84"/>
                  <a:gd name="T17" fmla="*/ 1 h 253"/>
                  <a:gd name="T18" fmla="*/ 38 w 84"/>
                  <a:gd name="T19" fmla="*/ 3 h 253"/>
                  <a:gd name="T20" fmla="*/ 49 w 84"/>
                  <a:gd name="T21" fmla="*/ 13 h 253"/>
                  <a:gd name="T22" fmla="*/ 50 w 84"/>
                  <a:gd name="T23" fmla="*/ 1 h 253"/>
                  <a:gd name="T24" fmla="*/ 55 w 84"/>
                  <a:gd name="T25" fmla="*/ 0 h 253"/>
                  <a:gd name="T26" fmla="*/ 68 w 84"/>
                  <a:gd name="T27" fmla="*/ 85 h 253"/>
                  <a:gd name="T28" fmla="*/ 63 w 84"/>
                  <a:gd name="T29" fmla="*/ 86 h 253"/>
                  <a:gd name="T30" fmla="*/ 56 w 84"/>
                  <a:gd name="T31" fmla="*/ 60 h 253"/>
                  <a:gd name="T32" fmla="*/ 48 w 84"/>
                  <a:gd name="T33" fmla="*/ 36 h 253"/>
                  <a:gd name="T34" fmla="*/ 39 w 84"/>
                  <a:gd name="T35" fmla="*/ 20 h 253"/>
                  <a:gd name="T36" fmla="*/ 29 w 84"/>
                  <a:gd name="T37" fmla="*/ 15 h 253"/>
                  <a:gd name="T38" fmla="*/ 19 w 84"/>
                  <a:gd name="T39" fmla="*/ 25 h 253"/>
                  <a:gd name="T40" fmla="*/ 14 w 84"/>
                  <a:gd name="T41" fmla="*/ 49 h 253"/>
                  <a:gd name="T42" fmla="*/ 13 w 84"/>
                  <a:gd name="T43" fmla="*/ 85 h 253"/>
                  <a:gd name="T44" fmla="*/ 18 w 84"/>
                  <a:gd name="T45" fmla="*/ 132 h 253"/>
                  <a:gd name="T46" fmla="*/ 26 w 84"/>
                  <a:gd name="T47" fmla="*/ 174 h 253"/>
                  <a:gd name="T48" fmla="*/ 37 w 84"/>
                  <a:gd name="T49" fmla="*/ 206 h 253"/>
                  <a:gd name="T50" fmla="*/ 49 w 84"/>
                  <a:gd name="T51" fmla="*/ 226 h 253"/>
                  <a:gd name="T52" fmla="*/ 62 w 84"/>
                  <a:gd name="T53" fmla="*/ 231 h 253"/>
                  <a:gd name="T54" fmla="*/ 70 w 84"/>
                  <a:gd name="T55" fmla="*/ 225 h 253"/>
                  <a:gd name="T56" fmla="*/ 75 w 84"/>
                  <a:gd name="T57" fmla="*/ 212 h 253"/>
                  <a:gd name="T58" fmla="*/ 78 w 84"/>
                  <a:gd name="T59" fmla="*/ 194 h 253"/>
                  <a:gd name="T60" fmla="*/ 79 w 84"/>
                  <a:gd name="T61" fmla="*/ 172 h 253"/>
                  <a:gd name="T62" fmla="*/ 84 w 84"/>
                  <a:gd name="T63" fmla="*/ 177 h 253"/>
                  <a:gd name="T64" fmla="*/ 78 w 84"/>
                  <a:gd name="T65" fmla="*/ 231 h 253"/>
                  <a:gd name="T66" fmla="*/ 60 w 84"/>
                  <a:gd name="T67" fmla="*/ 251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4" h="253">
                    <a:moveTo>
                      <a:pt x="60" y="251"/>
                    </a:moveTo>
                    <a:cubicBezTo>
                      <a:pt x="55" y="253"/>
                      <a:pt x="50" y="251"/>
                      <a:pt x="44" y="247"/>
                    </a:cubicBezTo>
                    <a:cubicBezTo>
                      <a:pt x="39" y="242"/>
                      <a:pt x="34" y="235"/>
                      <a:pt x="29" y="225"/>
                    </a:cubicBezTo>
                    <a:cubicBezTo>
                      <a:pt x="24" y="216"/>
                      <a:pt x="19" y="203"/>
                      <a:pt x="15" y="189"/>
                    </a:cubicBezTo>
                    <a:cubicBezTo>
                      <a:pt x="11" y="174"/>
                      <a:pt x="7" y="157"/>
                      <a:pt x="4" y="138"/>
                    </a:cubicBezTo>
                    <a:cubicBezTo>
                      <a:pt x="2" y="119"/>
                      <a:pt x="0" y="101"/>
                      <a:pt x="0" y="85"/>
                    </a:cubicBezTo>
                    <a:cubicBezTo>
                      <a:pt x="0" y="69"/>
                      <a:pt x="1" y="55"/>
                      <a:pt x="3" y="43"/>
                    </a:cubicBezTo>
                    <a:cubicBezTo>
                      <a:pt x="5" y="31"/>
                      <a:pt x="8" y="22"/>
                      <a:pt x="12" y="14"/>
                    </a:cubicBezTo>
                    <a:cubicBezTo>
                      <a:pt x="16" y="7"/>
                      <a:pt x="21" y="3"/>
                      <a:pt x="26" y="1"/>
                    </a:cubicBezTo>
                    <a:cubicBezTo>
                      <a:pt x="30" y="0"/>
                      <a:pt x="34" y="1"/>
                      <a:pt x="38" y="3"/>
                    </a:cubicBezTo>
                    <a:cubicBezTo>
                      <a:pt x="42" y="5"/>
                      <a:pt x="46" y="8"/>
                      <a:pt x="49" y="1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5" y="0"/>
                      <a:pt x="55" y="0"/>
                      <a:pt x="55" y="0"/>
                    </a:cubicBezTo>
                    <a:cubicBezTo>
                      <a:pt x="68" y="85"/>
                      <a:pt x="68" y="85"/>
                      <a:pt x="68" y="85"/>
                    </a:cubicBezTo>
                    <a:cubicBezTo>
                      <a:pt x="63" y="86"/>
                      <a:pt x="63" y="86"/>
                      <a:pt x="63" y="86"/>
                    </a:cubicBezTo>
                    <a:cubicBezTo>
                      <a:pt x="61" y="78"/>
                      <a:pt x="59" y="69"/>
                      <a:pt x="56" y="60"/>
                    </a:cubicBezTo>
                    <a:cubicBezTo>
                      <a:pt x="53" y="50"/>
                      <a:pt x="51" y="42"/>
                      <a:pt x="48" y="36"/>
                    </a:cubicBezTo>
                    <a:cubicBezTo>
                      <a:pt x="45" y="29"/>
                      <a:pt x="42" y="23"/>
                      <a:pt x="39" y="20"/>
                    </a:cubicBezTo>
                    <a:cubicBezTo>
                      <a:pt x="36" y="16"/>
                      <a:pt x="32" y="15"/>
                      <a:pt x="29" y="15"/>
                    </a:cubicBezTo>
                    <a:cubicBezTo>
                      <a:pt x="25" y="16"/>
                      <a:pt x="22" y="20"/>
                      <a:pt x="19" y="25"/>
                    </a:cubicBezTo>
                    <a:cubicBezTo>
                      <a:pt x="17" y="31"/>
                      <a:pt x="15" y="39"/>
                      <a:pt x="14" y="49"/>
                    </a:cubicBezTo>
                    <a:cubicBezTo>
                      <a:pt x="13" y="58"/>
                      <a:pt x="13" y="70"/>
                      <a:pt x="13" y="85"/>
                    </a:cubicBezTo>
                    <a:cubicBezTo>
                      <a:pt x="14" y="99"/>
                      <a:pt x="16" y="115"/>
                      <a:pt x="18" y="132"/>
                    </a:cubicBezTo>
                    <a:cubicBezTo>
                      <a:pt x="20" y="148"/>
                      <a:pt x="23" y="161"/>
                      <a:pt x="26" y="174"/>
                    </a:cubicBezTo>
                    <a:cubicBezTo>
                      <a:pt x="29" y="186"/>
                      <a:pt x="33" y="197"/>
                      <a:pt x="37" y="206"/>
                    </a:cubicBezTo>
                    <a:cubicBezTo>
                      <a:pt x="41" y="215"/>
                      <a:pt x="45" y="222"/>
                      <a:pt x="49" y="226"/>
                    </a:cubicBezTo>
                    <a:cubicBezTo>
                      <a:pt x="53" y="231"/>
                      <a:pt x="57" y="232"/>
                      <a:pt x="62" y="231"/>
                    </a:cubicBezTo>
                    <a:cubicBezTo>
                      <a:pt x="65" y="231"/>
                      <a:pt x="68" y="228"/>
                      <a:pt x="70" y="225"/>
                    </a:cubicBezTo>
                    <a:cubicBezTo>
                      <a:pt x="72" y="221"/>
                      <a:pt x="74" y="217"/>
                      <a:pt x="75" y="212"/>
                    </a:cubicBezTo>
                    <a:cubicBezTo>
                      <a:pt x="76" y="206"/>
                      <a:pt x="77" y="200"/>
                      <a:pt x="78" y="194"/>
                    </a:cubicBezTo>
                    <a:cubicBezTo>
                      <a:pt x="79" y="187"/>
                      <a:pt x="79" y="180"/>
                      <a:pt x="79" y="172"/>
                    </a:cubicBezTo>
                    <a:cubicBezTo>
                      <a:pt x="84" y="177"/>
                      <a:pt x="84" y="177"/>
                      <a:pt x="84" y="177"/>
                    </a:cubicBezTo>
                    <a:cubicBezTo>
                      <a:pt x="84" y="202"/>
                      <a:pt x="82" y="220"/>
                      <a:pt x="78" y="231"/>
                    </a:cubicBezTo>
                    <a:cubicBezTo>
                      <a:pt x="74" y="243"/>
                      <a:pt x="68" y="250"/>
                      <a:pt x="60" y="25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3" name="íşľîḋé">
                <a:extLst>
                  <a:ext uri="{FF2B5EF4-FFF2-40B4-BE49-F238E27FC236}">
                    <a16:creationId xmlns:a16="http://schemas.microsoft.com/office/drawing/2014/main" id="{AFC2ED14-F5AA-40F8-A040-6661C6CD5411}"/>
                  </a:ext>
                </a:extLst>
              </p:cNvPr>
              <p:cNvSpPr/>
              <p:nvPr/>
            </p:nvSpPr>
            <p:spPr bwMode="auto">
              <a:xfrm>
                <a:off x="3222626" y="4043363"/>
                <a:ext cx="57150" cy="195263"/>
              </a:xfrm>
              <a:custGeom>
                <a:avLst/>
                <a:gdLst>
                  <a:gd name="T0" fmla="*/ 73 w 73"/>
                  <a:gd name="T1" fmla="*/ 239 h 248"/>
                  <a:gd name="T2" fmla="*/ 35 w 73"/>
                  <a:gd name="T3" fmla="*/ 248 h 248"/>
                  <a:gd name="T4" fmla="*/ 33 w 73"/>
                  <a:gd name="T5" fmla="*/ 236 h 248"/>
                  <a:gd name="T6" fmla="*/ 38 w 73"/>
                  <a:gd name="T7" fmla="*/ 234 h 248"/>
                  <a:gd name="T8" fmla="*/ 42 w 73"/>
                  <a:gd name="T9" fmla="*/ 231 h 248"/>
                  <a:gd name="T10" fmla="*/ 44 w 73"/>
                  <a:gd name="T11" fmla="*/ 224 h 248"/>
                  <a:gd name="T12" fmla="*/ 43 w 73"/>
                  <a:gd name="T13" fmla="*/ 214 h 248"/>
                  <a:gd name="T14" fmla="*/ 18 w 73"/>
                  <a:gd name="T15" fmla="*/ 41 h 248"/>
                  <a:gd name="T16" fmla="*/ 16 w 73"/>
                  <a:gd name="T17" fmla="*/ 31 h 248"/>
                  <a:gd name="T18" fmla="*/ 12 w 73"/>
                  <a:gd name="T19" fmla="*/ 25 h 248"/>
                  <a:gd name="T20" fmla="*/ 7 w 73"/>
                  <a:gd name="T21" fmla="*/ 22 h 248"/>
                  <a:gd name="T22" fmla="*/ 2 w 73"/>
                  <a:gd name="T23" fmla="*/ 21 h 248"/>
                  <a:gd name="T24" fmla="*/ 0 w 73"/>
                  <a:gd name="T25" fmla="*/ 9 h 248"/>
                  <a:gd name="T26" fmla="*/ 38 w 73"/>
                  <a:gd name="T27" fmla="*/ 0 h 248"/>
                  <a:gd name="T28" fmla="*/ 40 w 73"/>
                  <a:gd name="T29" fmla="*/ 12 h 248"/>
                  <a:gd name="T30" fmla="*/ 35 w 73"/>
                  <a:gd name="T31" fmla="*/ 14 h 248"/>
                  <a:gd name="T32" fmla="*/ 31 w 73"/>
                  <a:gd name="T33" fmla="*/ 18 h 248"/>
                  <a:gd name="T34" fmla="*/ 29 w 73"/>
                  <a:gd name="T35" fmla="*/ 25 h 248"/>
                  <a:gd name="T36" fmla="*/ 30 w 73"/>
                  <a:gd name="T37" fmla="*/ 36 h 248"/>
                  <a:gd name="T38" fmla="*/ 55 w 73"/>
                  <a:gd name="T39" fmla="*/ 208 h 248"/>
                  <a:gd name="T40" fmla="*/ 58 w 73"/>
                  <a:gd name="T41" fmla="*/ 218 h 248"/>
                  <a:gd name="T42" fmla="*/ 61 w 73"/>
                  <a:gd name="T43" fmla="*/ 224 h 248"/>
                  <a:gd name="T44" fmla="*/ 66 w 73"/>
                  <a:gd name="T45" fmla="*/ 226 h 248"/>
                  <a:gd name="T46" fmla="*/ 71 w 73"/>
                  <a:gd name="T47" fmla="*/ 227 h 248"/>
                  <a:gd name="T48" fmla="*/ 73 w 73"/>
                  <a:gd name="T49" fmla="*/ 239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3" h="248">
                    <a:moveTo>
                      <a:pt x="73" y="239"/>
                    </a:moveTo>
                    <a:cubicBezTo>
                      <a:pt x="35" y="248"/>
                      <a:pt x="35" y="248"/>
                      <a:pt x="35" y="248"/>
                    </a:cubicBezTo>
                    <a:cubicBezTo>
                      <a:pt x="33" y="236"/>
                      <a:pt x="33" y="236"/>
                      <a:pt x="33" y="236"/>
                    </a:cubicBezTo>
                    <a:cubicBezTo>
                      <a:pt x="34" y="236"/>
                      <a:pt x="36" y="235"/>
                      <a:pt x="38" y="234"/>
                    </a:cubicBezTo>
                    <a:cubicBezTo>
                      <a:pt x="40" y="233"/>
                      <a:pt x="41" y="232"/>
                      <a:pt x="42" y="231"/>
                    </a:cubicBezTo>
                    <a:cubicBezTo>
                      <a:pt x="43" y="229"/>
                      <a:pt x="43" y="227"/>
                      <a:pt x="44" y="224"/>
                    </a:cubicBezTo>
                    <a:cubicBezTo>
                      <a:pt x="44" y="222"/>
                      <a:pt x="44" y="218"/>
                      <a:pt x="43" y="214"/>
                    </a:cubicBezTo>
                    <a:cubicBezTo>
                      <a:pt x="18" y="41"/>
                      <a:pt x="18" y="41"/>
                      <a:pt x="18" y="41"/>
                    </a:cubicBezTo>
                    <a:cubicBezTo>
                      <a:pt x="17" y="37"/>
                      <a:pt x="17" y="33"/>
                      <a:pt x="16" y="31"/>
                    </a:cubicBezTo>
                    <a:cubicBezTo>
                      <a:pt x="15" y="28"/>
                      <a:pt x="14" y="26"/>
                      <a:pt x="12" y="25"/>
                    </a:cubicBezTo>
                    <a:cubicBezTo>
                      <a:pt x="10" y="24"/>
                      <a:pt x="9" y="23"/>
                      <a:pt x="7" y="22"/>
                    </a:cubicBezTo>
                    <a:cubicBezTo>
                      <a:pt x="5" y="22"/>
                      <a:pt x="3" y="21"/>
                      <a:pt x="2" y="21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40" y="12"/>
                      <a:pt x="40" y="12"/>
                      <a:pt x="40" y="12"/>
                    </a:cubicBezTo>
                    <a:cubicBezTo>
                      <a:pt x="38" y="12"/>
                      <a:pt x="37" y="13"/>
                      <a:pt x="35" y="14"/>
                    </a:cubicBezTo>
                    <a:cubicBezTo>
                      <a:pt x="34" y="15"/>
                      <a:pt x="33" y="17"/>
                      <a:pt x="31" y="18"/>
                    </a:cubicBezTo>
                    <a:cubicBezTo>
                      <a:pt x="30" y="20"/>
                      <a:pt x="29" y="22"/>
                      <a:pt x="29" y="25"/>
                    </a:cubicBezTo>
                    <a:cubicBezTo>
                      <a:pt x="29" y="29"/>
                      <a:pt x="30" y="32"/>
                      <a:pt x="30" y="36"/>
                    </a:cubicBezTo>
                    <a:cubicBezTo>
                      <a:pt x="55" y="208"/>
                      <a:pt x="55" y="208"/>
                      <a:pt x="55" y="208"/>
                    </a:cubicBezTo>
                    <a:cubicBezTo>
                      <a:pt x="56" y="212"/>
                      <a:pt x="57" y="215"/>
                      <a:pt x="58" y="218"/>
                    </a:cubicBezTo>
                    <a:cubicBezTo>
                      <a:pt x="59" y="221"/>
                      <a:pt x="60" y="223"/>
                      <a:pt x="61" y="224"/>
                    </a:cubicBezTo>
                    <a:cubicBezTo>
                      <a:pt x="62" y="225"/>
                      <a:pt x="64" y="226"/>
                      <a:pt x="66" y="226"/>
                    </a:cubicBezTo>
                    <a:cubicBezTo>
                      <a:pt x="68" y="227"/>
                      <a:pt x="70" y="227"/>
                      <a:pt x="71" y="227"/>
                    </a:cubicBezTo>
                    <a:lnTo>
                      <a:pt x="73" y="2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4" name="íṣ1iḍe">
                <a:extLst>
                  <a:ext uri="{FF2B5EF4-FFF2-40B4-BE49-F238E27FC236}">
                    <a16:creationId xmlns:a16="http://schemas.microsoft.com/office/drawing/2014/main" id="{6ED4BBC0-E44B-46AE-9421-A43CFC6E7501}"/>
                  </a:ext>
                </a:extLst>
              </p:cNvPr>
              <p:cNvSpPr/>
              <p:nvPr/>
            </p:nvSpPr>
            <p:spPr bwMode="auto">
              <a:xfrm>
                <a:off x="3257551" y="4022726"/>
                <a:ext cx="88900" cy="201613"/>
              </a:xfrm>
              <a:custGeom>
                <a:avLst/>
                <a:gdLst>
                  <a:gd name="T0" fmla="*/ 102 w 114"/>
                  <a:gd name="T1" fmla="*/ 164 h 257"/>
                  <a:gd name="T2" fmla="*/ 114 w 114"/>
                  <a:gd name="T3" fmla="*/ 234 h 257"/>
                  <a:gd name="T4" fmla="*/ 45 w 114"/>
                  <a:gd name="T5" fmla="*/ 257 h 257"/>
                  <a:gd name="T6" fmla="*/ 43 w 114"/>
                  <a:gd name="T7" fmla="*/ 245 h 257"/>
                  <a:gd name="T8" fmla="*/ 47 w 114"/>
                  <a:gd name="T9" fmla="*/ 242 h 257"/>
                  <a:gd name="T10" fmla="*/ 50 w 114"/>
                  <a:gd name="T11" fmla="*/ 238 h 257"/>
                  <a:gd name="T12" fmla="*/ 52 w 114"/>
                  <a:gd name="T13" fmla="*/ 231 h 257"/>
                  <a:gd name="T14" fmla="*/ 51 w 114"/>
                  <a:gd name="T15" fmla="*/ 221 h 257"/>
                  <a:gd name="T16" fmla="*/ 19 w 114"/>
                  <a:gd name="T17" fmla="*/ 51 h 257"/>
                  <a:gd name="T18" fmla="*/ 16 w 114"/>
                  <a:gd name="T19" fmla="*/ 42 h 257"/>
                  <a:gd name="T20" fmla="*/ 12 w 114"/>
                  <a:gd name="T21" fmla="*/ 36 h 257"/>
                  <a:gd name="T22" fmla="*/ 7 w 114"/>
                  <a:gd name="T23" fmla="*/ 33 h 257"/>
                  <a:gd name="T24" fmla="*/ 2 w 114"/>
                  <a:gd name="T25" fmla="*/ 33 h 257"/>
                  <a:gd name="T26" fmla="*/ 0 w 114"/>
                  <a:gd name="T27" fmla="*/ 21 h 257"/>
                  <a:gd name="T28" fmla="*/ 64 w 114"/>
                  <a:gd name="T29" fmla="*/ 0 h 257"/>
                  <a:gd name="T30" fmla="*/ 75 w 114"/>
                  <a:gd name="T31" fmla="*/ 57 h 257"/>
                  <a:gd name="T32" fmla="*/ 71 w 114"/>
                  <a:gd name="T33" fmla="*/ 58 h 257"/>
                  <a:gd name="T34" fmla="*/ 61 w 114"/>
                  <a:gd name="T35" fmla="*/ 33 h 257"/>
                  <a:gd name="T36" fmla="*/ 50 w 114"/>
                  <a:gd name="T37" fmla="*/ 20 h 257"/>
                  <a:gd name="T38" fmla="*/ 46 w 114"/>
                  <a:gd name="T39" fmla="*/ 20 h 257"/>
                  <a:gd name="T40" fmla="*/ 40 w 114"/>
                  <a:gd name="T41" fmla="*/ 22 h 257"/>
                  <a:gd name="T42" fmla="*/ 27 w 114"/>
                  <a:gd name="T43" fmla="*/ 26 h 257"/>
                  <a:gd name="T44" fmla="*/ 45 w 114"/>
                  <a:gd name="T45" fmla="*/ 120 h 257"/>
                  <a:gd name="T46" fmla="*/ 54 w 114"/>
                  <a:gd name="T47" fmla="*/ 117 h 257"/>
                  <a:gd name="T48" fmla="*/ 60 w 114"/>
                  <a:gd name="T49" fmla="*/ 112 h 257"/>
                  <a:gd name="T50" fmla="*/ 62 w 114"/>
                  <a:gd name="T51" fmla="*/ 103 h 257"/>
                  <a:gd name="T52" fmla="*/ 62 w 114"/>
                  <a:gd name="T53" fmla="*/ 89 h 257"/>
                  <a:gd name="T54" fmla="*/ 60 w 114"/>
                  <a:gd name="T55" fmla="*/ 74 h 257"/>
                  <a:gd name="T56" fmla="*/ 65 w 114"/>
                  <a:gd name="T57" fmla="*/ 72 h 257"/>
                  <a:gd name="T58" fmla="*/ 82 w 114"/>
                  <a:gd name="T59" fmla="*/ 165 h 257"/>
                  <a:gd name="T60" fmla="*/ 78 w 114"/>
                  <a:gd name="T61" fmla="*/ 166 h 257"/>
                  <a:gd name="T62" fmla="*/ 73 w 114"/>
                  <a:gd name="T63" fmla="*/ 149 h 257"/>
                  <a:gd name="T64" fmla="*/ 69 w 114"/>
                  <a:gd name="T65" fmla="*/ 137 h 257"/>
                  <a:gd name="T66" fmla="*/ 63 w 114"/>
                  <a:gd name="T67" fmla="*/ 130 h 257"/>
                  <a:gd name="T68" fmla="*/ 57 w 114"/>
                  <a:gd name="T69" fmla="*/ 130 h 257"/>
                  <a:gd name="T70" fmla="*/ 47 w 114"/>
                  <a:gd name="T71" fmla="*/ 133 h 257"/>
                  <a:gd name="T72" fmla="*/ 61 w 114"/>
                  <a:gd name="T73" fmla="*/ 204 h 257"/>
                  <a:gd name="T74" fmla="*/ 64 w 114"/>
                  <a:gd name="T75" fmla="*/ 221 h 257"/>
                  <a:gd name="T76" fmla="*/ 68 w 114"/>
                  <a:gd name="T77" fmla="*/ 229 h 257"/>
                  <a:gd name="T78" fmla="*/ 73 w 114"/>
                  <a:gd name="T79" fmla="*/ 232 h 257"/>
                  <a:gd name="T80" fmla="*/ 81 w 114"/>
                  <a:gd name="T81" fmla="*/ 231 h 257"/>
                  <a:gd name="T82" fmla="*/ 86 w 114"/>
                  <a:gd name="T83" fmla="*/ 229 h 257"/>
                  <a:gd name="T84" fmla="*/ 91 w 114"/>
                  <a:gd name="T85" fmla="*/ 226 h 257"/>
                  <a:gd name="T86" fmla="*/ 95 w 114"/>
                  <a:gd name="T87" fmla="*/ 223 h 257"/>
                  <a:gd name="T88" fmla="*/ 97 w 114"/>
                  <a:gd name="T89" fmla="*/ 217 h 257"/>
                  <a:gd name="T90" fmla="*/ 99 w 114"/>
                  <a:gd name="T91" fmla="*/ 191 h 257"/>
                  <a:gd name="T92" fmla="*/ 98 w 114"/>
                  <a:gd name="T93" fmla="*/ 166 h 257"/>
                  <a:gd name="T94" fmla="*/ 102 w 114"/>
                  <a:gd name="T95" fmla="*/ 164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14" h="257">
                    <a:moveTo>
                      <a:pt x="102" y="164"/>
                    </a:moveTo>
                    <a:cubicBezTo>
                      <a:pt x="114" y="234"/>
                      <a:pt x="114" y="234"/>
                      <a:pt x="114" y="234"/>
                    </a:cubicBezTo>
                    <a:cubicBezTo>
                      <a:pt x="45" y="257"/>
                      <a:pt x="45" y="257"/>
                      <a:pt x="45" y="257"/>
                    </a:cubicBezTo>
                    <a:cubicBezTo>
                      <a:pt x="43" y="245"/>
                      <a:pt x="43" y="245"/>
                      <a:pt x="43" y="245"/>
                    </a:cubicBezTo>
                    <a:cubicBezTo>
                      <a:pt x="44" y="244"/>
                      <a:pt x="45" y="243"/>
                      <a:pt x="47" y="242"/>
                    </a:cubicBezTo>
                    <a:cubicBezTo>
                      <a:pt x="49" y="241"/>
                      <a:pt x="50" y="239"/>
                      <a:pt x="50" y="238"/>
                    </a:cubicBezTo>
                    <a:cubicBezTo>
                      <a:pt x="51" y="236"/>
                      <a:pt x="52" y="234"/>
                      <a:pt x="52" y="231"/>
                    </a:cubicBezTo>
                    <a:cubicBezTo>
                      <a:pt x="52" y="228"/>
                      <a:pt x="51" y="225"/>
                      <a:pt x="51" y="221"/>
                    </a:cubicBezTo>
                    <a:cubicBezTo>
                      <a:pt x="19" y="51"/>
                      <a:pt x="19" y="51"/>
                      <a:pt x="19" y="51"/>
                    </a:cubicBezTo>
                    <a:cubicBezTo>
                      <a:pt x="18" y="48"/>
                      <a:pt x="17" y="44"/>
                      <a:pt x="16" y="42"/>
                    </a:cubicBezTo>
                    <a:cubicBezTo>
                      <a:pt x="15" y="39"/>
                      <a:pt x="14" y="37"/>
                      <a:pt x="12" y="36"/>
                    </a:cubicBezTo>
                    <a:cubicBezTo>
                      <a:pt x="11" y="35"/>
                      <a:pt x="9" y="34"/>
                      <a:pt x="7" y="33"/>
                    </a:cubicBezTo>
                    <a:cubicBezTo>
                      <a:pt x="5" y="33"/>
                      <a:pt x="4" y="33"/>
                      <a:pt x="2" y="3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64" y="0"/>
                      <a:pt x="64" y="0"/>
                      <a:pt x="64" y="0"/>
                    </a:cubicBezTo>
                    <a:cubicBezTo>
                      <a:pt x="75" y="57"/>
                      <a:pt x="75" y="57"/>
                      <a:pt x="75" y="57"/>
                    </a:cubicBezTo>
                    <a:cubicBezTo>
                      <a:pt x="71" y="58"/>
                      <a:pt x="71" y="58"/>
                      <a:pt x="71" y="58"/>
                    </a:cubicBezTo>
                    <a:cubicBezTo>
                      <a:pt x="68" y="50"/>
                      <a:pt x="65" y="42"/>
                      <a:pt x="61" y="33"/>
                    </a:cubicBezTo>
                    <a:cubicBezTo>
                      <a:pt x="56" y="24"/>
                      <a:pt x="53" y="20"/>
                      <a:pt x="50" y="20"/>
                    </a:cubicBezTo>
                    <a:cubicBezTo>
                      <a:pt x="49" y="20"/>
                      <a:pt x="47" y="20"/>
                      <a:pt x="46" y="20"/>
                    </a:cubicBezTo>
                    <a:cubicBezTo>
                      <a:pt x="44" y="21"/>
                      <a:pt x="42" y="21"/>
                      <a:pt x="40" y="22"/>
                    </a:cubicBezTo>
                    <a:cubicBezTo>
                      <a:pt x="27" y="26"/>
                      <a:pt x="27" y="26"/>
                      <a:pt x="27" y="26"/>
                    </a:cubicBezTo>
                    <a:cubicBezTo>
                      <a:pt x="45" y="120"/>
                      <a:pt x="45" y="120"/>
                      <a:pt x="45" y="120"/>
                    </a:cubicBezTo>
                    <a:cubicBezTo>
                      <a:pt x="54" y="117"/>
                      <a:pt x="54" y="117"/>
                      <a:pt x="54" y="117"/>
                    </a:cubicBezTo>
                    <a:cubicBezTo>
                      <a:pt x="57" y="116"/>
                      <a:pt x="59" y="114"/>
                      <a:pt x="60" y="112"/>
                    </a:cubicBezTo>
                    <a:cubicBezTo>
                      <a:pt x="61" y="110"/>
                      <a:pt x="62" y="107"/>
                      <a:pt x="62" y="103"/>
                    </a:cubicBezTo>
                    <a:cubicBezTo>
                      <a:pt x="62" y="99"/>
                      <a:pt x="62" y="95"/>
                      <a:pt x="62" y="89"/>
                    </a:cubicBezTo>
                    <a:cubicBezTo>
                      <a:pt x="62" y="84"/>
                      <a:pt x="61" y="79"/>
                      <a:pt x="60" y="74"/>
                    </a:cubicBezTo>
                    <a:cubicBezTo>
                      <a:pt x="65" y="72"/>
                      <a:pt x="65" y="72"/>
                      <a:pt x="65" y="72"/>
                    </a:cubicBezTo>
                    <a:cubicBezTo>
                      <a:pt x="82" y="165"/>
                      <a:pt x="82" y="165"/>
                      <a:pt x="82" y="165"/>
                    </a:cubicBezTo>
                    <a:cubicBezTo>
                      <a:pt x="78" y="166"/>
                      <a:pt x="78" y="166"/>
                      <a:pt x="78" y="166"/>
                    </a:cubicBezTo>
                    <a:cubicBezTo>
                      <a:pt x="77" y="161"/>
                      <a:pt x="75" y="155"/>
                      <a:pt x="73" y="149"/>
                    </a:cubicBezTo>
                    <a:cubicBezTo>
                      <a:pt x="71" y="144"/>
                      <a:pt x="70" y="140"/>
                      <a:pt x="69" y="137"/>
                    </a:cubicBezTo>
                    <a:cubicBezTo>
                      <a:pt x="67" y="133"/>
                      <a:pt x="65" y="131"/>
                      <a:pt x="63" y="130"/>
                    </a:cubicBezTo>
                    <a:cubicBezTo>
                      <a:pt x="61" y="129"/>
                      <a:pt x="59" y="129"/>
                      <a:pt x="57" y="130"/>
                    </a:cubicBezTo>
                    <a:cubicBezTo>
                      <a:pt x="47" y="133"/>
                      <a:pt x="47" y="133"/>
                      <a:pt x="47" y="133"/>
                    </a:cubicBezTo>
                    <a:cubicBezTo>
                      <a:pt x="61" y="204"/>
                      <a:pt x="61" y="204"/>
                      <a:pt x="61" y="204"/>
                    </a:cubicBezTo>
                    <a:cubicBezTo>
                      <a:pt x="62" y="211"/>
                      <a:pt x="63" y="217"/>
                      <a:pt x="64" y="221"/>
                    </a:cubicBezTo>
                    <a:cubicBezTo>
                      <a:pt x="65" y="225"/>
                      <a:pt x="67" y="228"/>
                      <a:pt x="68" y="229"/>
                    </a:cubicBezTo>
                    <a:cubicBezTo>
                      <a:pt x="70" y="231"/>
                      <a:pt x="71" y="232"/>
                      <a:pt x="73" y="232"/>
                    </a:cubicBezTo>
                    <a:cubicBezTo>
                      <a:pt x="75" y="232"/>
                      <a:pt x="77" y="232"/>
                      <a:pt x="81" y="231"/>
                    </a:cubicBezTo>
                    <a:cubicBezTo>
                      <a:pt x="82" y="230"/>
                      <a:pt x="84" y="230"/>
                      <a:pt x="86" y="229"/>
                    </a:cubicBezTo>
                    <a:cubicBezTo>
                      <a:pt x="88" y="228"/>
                      <a:pt x="90" y="227"/>
                      <a:pt x="91" y="226"/>
                    </a:cubicBezTo>
                    <a:cubicBezTo>
                      <a:pt x="92" y="226"/>
                      <a:pt x="94" y="224"/>
                      <a:pt x="95" y="223"/>
                    </a:cubicBezTo>
                    <a:cubicBezTo>
                      <a:pt x="96" y="221"/>
                      <a:pt x="97" y="219"/>
                      <a:pt x="97" y="217"/>
                    </a:cubicBezTo>
                    <a:cubicBezTo>
                      <a:pt x="98" y="211"/>
                      <a:pt x="99" y="202"/>
                      <a:pt x="99" y="191"/>
                    </a:cubicBezTo>
                    <a:cubicBezTo>
                      <a:pt x="98" y="179"/>
                      <a:pt x="98" y="171"/>
                      <a:pt x="98" y="166"/>
                    </a:cubicBezTo>
                    <a:lnTo>
                      <a:pt x="102" y="16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5" name="işľíḑê">
                <a:extLst>
                  <a:ext uri="{FF2B5EF4-FFF2-40B4-BE49-F238E27FC236}">
                    <a16:creationId xmlns:a16="http://schemas.microsoft.com/office/drawing/2014/main" id="{05CBB044-FA1C-48BD-AB18-2CB503606613}"/>
                  </a:ext>
                </a:extLst>
              </p:cNvPr>
              <p:cNvSpPr/>
              <p:nvPr/>
            </p:nvSpPr>
            <p:spPr bwMode="auto">
              <a:xfrm>
                <a:off x="3314701" y="4000501"/>
                <a:ext cx="95250" cy="207963"/>
              </a:xfrm>
              <a:custGeom>
                <a:avLst/>
                <a:gdLst>
                  <a:gd name="T0" fmla="*/ 91 w 123"/>
                  <a:gd name="T1" fmla="*/ 12 h 265"/>
                  <a:gd name="T2" fmla="*/ 86 w 123"/>
                  <a:gd name="T3" fmla="*/ 16 h 265"/>
                  <a:gd name="T4" fmla="*/ 83 w 123"/>
                  <a:gd name="T5" fmla="*/ 23 h 265"/>
                  <a:gd name="T6" fmla="*/ 83 w 123"/>
                  <a:gd name="T7" fmla="*/ 40 h 265"/>
                  <a:gd name="T8" fmla="*/ 88 w 123"/>
                  <a:gd name="T9" fmla="*/ 70 h 265"/>
                  <a:gd name="T10" fmla="*/ 123 w 123"/>
                  <a:gd name="T11" fmla="*/ 242 h 265"/>
                  <a:gd name="T12" fmla="*/ 118 w 123"/>
                  <a:gd name="T13" fmla="*/ 243 h 265"/>
                  <a:gd name="T14" fmla="*/ 29 w 123"/>
                  <a:gd name="T15" fmla="*/ 69 h 265"/>
                  <a:gd name="T16" fmla="*/ 54 w 123"/>
                  <a:gd name="T17" fmla="*/ 190 h 265"/>
                  <a:gd name="T18" fmla="*/ 61 w 123"/>
                  <a:gd name="T19" fmla="*/ 221 h 265"/>
                  <a:gd name="T20" fmla="*/ 67 w 123"/>
                  <a:gd name="T21" fmla="*/ 236 h 265"/>
                  <a:gd name="T22" fmla="*/ 74 w 123"/>
                  <a:gd name="T23" fmla="*/ 240 h 265"/>
                  <a:gd name="T24" fmla="*/ 80 w 123"/>
                  <a:gd name="T25" fmla="*/ 242 h 265"/>
                  <a:gd name="T26" fmla="*/ 83 w 123"/>
                  <a:gd name="T27" fmla="*/ 254 h 265"/>
                  <a:gd name="T28" fmla="*/ 49 w 123"/>
                  <a:gd name="T29" fmla="*/ 265 h 265"/>
                  <a:gd name="T30" fmla="*/ 46 w 123"/>
                  <a:gd name="T31" fmla="*/ 254 h 265"/>
                  <a:gd name="T32" fmla="*/ 51 w 123"/>
                  <a:gd name="T33" fmla="*/ 249 h 265"/>
                  <a:gd name="T34" fmla="*/ 55 w 123"/>
                  <a:gd name="T35" fmla="*/ 242 h 265"/>
                  <a:gd name="T36" fmla="*/ 55 w 123"/>
                  <a:gd name="T37" fmla="*/ 227 h 265"/>
                  <a:gd name="T38" fmla="*/ 49 w 123"/>
                  <a:gd name="T39" fmla="*/ 194 h 265"/>
                  <a:gd name="T40" fmla="*/ 25 w 123"/>
                  <a:gd name="T41" fmla="*/ 78 h 265"/>
                  <a:gd name="T42" fmla="*/ 21 w 123"/>
                  <a:gd name="T43" fmla="*/ 63 h 265"/>
                  <a:gd name="T44" fmla="*/ 16 w 123"/>
                  <a:gd name="T45" fmla="*/ 52 h 265"/>
                  <a:gd name="T46" fmla="*/ 9 w 123"/>
                  <a:gd name="T47" fmla="*/ 45 h 265"/>
                  <a:gd name="T48" fmla="*/ 2 w 123"/>
                  <a:gd name="T49" fmla="*/ 43 h 265"/>
                  <a:gd name="T50" fmla="*/ 0 w 123"/>
                  <a:gd name="T51" fmla="*/ 31 h 265"/>
                  <a:gd name="T52" fmla="*/ 23 w 123"/>
                  <a:gd name="T53" fmla="*/ 23 h 265"/>
                  <a:gd name="T54" fmla="*/ 106 w 123"/>
                  <a:gd name="T55" fmla="*/ 186 h 265"/>
                  <a:gd name="T56" fmla="*/ 83 w 123"/>
                  <a:gd name="T57" fmla="*/ 74 h 265"/>
                  <a:gd name="T58" fmla="*/ 76 w 123"/>
                  <a:gd name="T59" fmla="*/ 43 h 265"/>
                  <a:gd name="T60" fmla="*/ 70 w 123"/>
                  <a:gd name="T61" fmla="*/ 29 h 265"/>
                  <a:gd name="T62" fmla="*/ 64 w 123"/>
                  <a:gd name="T63" fmla="*/ 25 h 265"/>
                  <a:gd name="T64" fmla="*/ 57 w 123"/>
                  <a:gd name="T65" fmla="*/ 23 h 265"/>
                  <a:gd name="T66" fmla="*/ 55 w 123"/>
                  <a:gd name="T67" fmla="*/ 12 h 265"/>
                  <a:gd name="T68" fmla="*/ 89 w 123"/>
                  <a:gd name="T69" fmla="*/ 0 h 265"/>
                  <a:gd name="T70" fmla="*/ 91 w 123"/>
                  <a:gd name="T71" fmla="*/ 12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3" h="265">
                    <a:moveTo>
                      <a:pt x="91" y="12"/>
                    </a:moveTo>
                    <a:cubicBezTo>
                      <a:pt x="90" y="12"/>
                      <a:pt x="88" y="14"/>
                      <a:pt x="86" y="16"/>
                    </a:cubicBezTo>
                    <a:cubicBezTo>
                      <a:pt x="85" y="18"/>
                      <a:pt x="83" y="21"/>
                      <a:pt x="83" y="23"/>
                    </a:cubicBezTo>
                    <a:cubicBezTo>
                      <a:pt x="82" y="26"/>
                      <a:pt x="82" y="32"/>
                      <a:pt x="83" y="40"/>
                    </a:cubicBezTo>
                    <a:cubicBezTo>
                      <a:pt x="84" y="48"/>
                      <a:pt x="86" y="58"/>
                      <a:pt x="88" y="70"/>
                    </a:cubicBezTo>
                    <a:cubicBezTo>
                      <a:pt x="123" y="242"/>
                      <a:pt x="123" y="242"/>
                      <a:pt x="123" y="242"/>
                    </a:cubicBezTo>
                    <a:cubicBezTo>
                      <a:pt x="118" y="243"/>
                      <a:pt x="118" y="243"/>
                      <a:pt x="118" y="243"/>
                    </a:cubicBezTo>
                    <a:cubicBezTo>
                      <a:pt x="29" y="69"/>
                      <a:pt x="29" y="69"/>
                      <a:pt x="29" y="69"/>
                    </a:cubicBezTo>
                    <a:cubicBezTo>
                      <a:pt x="54" y="190"/>
                      <a:pt x="54" y="190"/>
                      <a:pt x="54" y="190"/>
                    </a:cubicBezTo>
                    <a:cubicBezTo>
                      <a:pt x="57" y="204"/>
                      <a:pt x="59" y="214"/>
                      <a:pt x="61" y="221"/>
                    </a:cubicBezTo>
                    <a:cubicBezTo>
                      <a:pt x="63" y="228"/>
                      <a:pt x="65" y="233"/>
                      <a:pt x="67" y="236"/>
                    </a:cubicBezTo>
                    <a:cubicBezTo>
                      <a:pt x="69" y="238"/>
                      <a:pt x="71" y="239"/>
                      <a:pt x="74" y="240"/>
                    </a:cubicBezTo>
                    <a:cubicBezTo>
                      <a:pt x="77" y="242"/>
                      <a:pt x="79" y="242"/>
                      <a:pt x="80" y="242"/>
                    </a:cubicBezTo>
                    <a:cubicBezTo>
                      <a:pt x="83" y="254"/>
                      <a:pt x="83" y="254"/>
                      <a:pt x="83" y="254"/>
                    </a:cubicBezTo>
                    <a:cubicBezTo>
                      <a:pt x="49" y="265"/>
                      <a:pt x="49" y="265"/>
                      <a:pt x="49" y="265"/>
                    </a:cubicBezTo>
                    <a:cubicBezTo>
                      <a:pt x="46" y="254"/>
                      <a:pt x="46" y="254"/>
                      <a:pt x="46" y="254"/>
                    </a:cubicBezTo>
                    <a:cubicBezTo>
                      <a:pt x="47" y="253"/>
                      <a:pt x="49" y="251"/>
                      <a:pt x="51" y="249"/>
                    </a:cubicBezTo>
                    <a:cubicBezTo>
                      <a:pt x="53" y="246"/>
                      <a:pt x="54" y="244"/>
                      <a:pt x="55" y="242"/>
                    </a:cubicBezTo>
                    <a:cubicBezTo>
                      <a:pt x="55" y="238"/>
                      <a:pt x="55" y="233"/>
                      <a:pt x="55" y="227"/>
                    </a:cubicBezTo>
                    <a:cubicBezTo>
                      <a:pt x="54" y="220"/>
                      <a:pt x="52" y="209"/>
                      <a:pt x="49" y="194"/>
                    </a:cubicBezTo>
                    <a:cubicBezTo>
                      <a:pt x="25" y="78"/>
                      <a:pt x="25" y="78"/>
                      <a:pt x="25" y="78"/>
                    </a:cubicBezTo>
                    <a:cubicBezTo>
                      <a:pt x="24" y="73"/>
                      <a:pt x="23" y="68"/>
                      <a:pt x="21" y="63"/>
                    </a:cubicBezTo>
                    <a:cubicBezTo>
                      <a:pt x="20" y="58"/>
                      <a:pt x="18" y="55"/>
                      <a:pt x="16" y="52"/>
                    </a:cubicBezTo>
                    <a:cubicBezTo>
                      <a:pt x="14" y="49"/>
                      <a:pt x="12" y="47"/>
                      <a:pt x="9" y="45"/>
                    </a:cubicBezTo>
                    <a:cubicBezTo>
                      <a:pt x="6" y="43"/>
                      <a:pt x="4" y="43"/>
                      <a:pt x="2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23" y="23"/>
                      <a:pt x="23" y="23"/>
                      <a:pt x="23" y="23"/>
                    </a:cubicBezTo>
                    <a:cubicBezTo>
                      <a:pt x="106" y="186"/>
                      <a:pt x="106" y="186"/>
                      <a:pt x="106" y="186"/>
                    </a:cubicBezTo>
                    <a:cubicBezTo>
                      <a:pt x="83" y="74"/>
                      <a:pt x="83" y="74"/>
                      <a:pt x="83" y="74"/>
                    </a:cubicBezTo>
                    <a:cubicBezTo>
                      <a:pt x="80" y="60"/>
                      <a:pt x="78" y="50"/>
                      <a:pt x="76" y="43"/>
                    </a:cubicBezTo>
                    <a:cubicBezTo>
                      <a:pt x="74" y="36"/>
                      <a:pt x="72" y="31"/>
                      <a:pt x="70" y="29"/>
                    </a:cubicBezTo>
                    <a:cubicBezTo>
                      <a:pt x="69" y="27"/>
                      <a:pt x="67" y="26"/>
                      <a:pt x="64" y="25"/>
                    </a:cubicBezTo>
                    <a:cubicBezTo>
                      <a:pt x="61" y="24"/>
                      <a:pt x="59" y="23"/>
                      <a:pt x="57" y="23"/>
                    </a:cubicBezTo>
                    <a:cubicBezTo>
                      <a:pt x="55" y="12"/>
                      <a:pt x="55" y="12"/>
                      <a:pt x="55" y="12"/>
                    </a:cubicBezTo>
                    <a:cubicBezTo>
                      <a:pt x="89" y="0"/>
                      <a:pt x="89" y="0"/>
                      <a:pt x="89" y="0"/>
                    </a:cubicBezTo>
                    <a:lnTo>
                      <a:pt x="91" y="1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6" name="îṥ1îďê">
                <a:extLst>
                  <a:ext uri="{FF2B5EF4-FFF2-40B4-BE49-F238E27FC236}">
                    <a16:creationId xmlns:a16="http://schemas.microsoft.com/office/drawing/2014/main" id="{A4D73FB8-896D-46D2-A0F0-A24C0946AAE9}"/>
                  </a:ext>
                </a:extLst>
              </p:cNvPr>
              <p:cNvSpPr/>
              <p:nvPr/>
            </p:nvSpPr>
            <p:spPr bwMode="auto">
              <a:xfrm>
                <a:off x="3392488" y="3979863"/>
                <a:ext cx="76200" cy="198438"/>
              </a:xfrm>
              <a:custGeom>
                <a:avLst/>
                <a:gdLst>
                  <a:gd name="T0" fmla="*/ 77 w 97"/>
                  <a:gd name="T1" fmla="*/ 249 h 251"/>
                  <a:gd name="T2" fmla="*/ 61 w 97"/>
                  <a:gd name="T3" fmla="*/ 246 h 251"/>
                  <a:gd name="T4" fmla="*/ 44 w 97"/>
                  <a:gd name="T5" fmla="*/ 228 h 251"/>
                  <a:gd name="T6" fmla="*/ 27 w 97"/>
                  <a:gd name="T7" fmla="*/ 194 h 251"/>
                  <a:gd name="T8" fmla="*/ 12 w 97"/>
                  <a:gd name="T9" fmla="*/ 145 h 251"/>
                  <a:gd name="T10" fmla="*/ 2 w 97"/>
                  <a:gd name="T11" fmla="*/ 94 h 251"/>
                  <a:gd name="T12" fmla="*/ 1 w 97"/>
                  <a:gd name="T13" fmla="*/ 51 h 251"/>
                  <a:gd name="T14" fmla="*/ 7 w 97"/>
                  <a:gd name="T15" fmla="*/ 21 h 251"/>
                  <a:gd name="T16" fmla="*/ 20 w 97"/>
                  <a:gd name="T17" fmla="*/ 6 h 251"/>
                  <a:gd name="T18" fmla="*/ 32 w 97"/>
                  <a:gd name="T19" fmla="*/ 6 h 251"/>
                  <a:gd name="T20" fmla="*/ 44 w 97"/>
                  <a:gd name="T21" fmla="*/ 14 h 251"/>
                  <a:gd name="T22" fmla="*/ 44 w 97"/>
                  <a:gd name="T23" fmla="*/ 2 h 251"/>
                  <a:gd name="T24" fmla="*/ 49 w 97"/>
                  <a:gd name="T25" fmla="*/ 0 h 251"/>
                  <a:gd name="T26" fmla="*/ 69 w 97"/>
                  <a:gd name="T27" fmla="*/ 82 h 251"/>
                  <a:gd name="T28" fmla="*/ 64 w 97"/>
                  <a:gd name="T29" fmla="*/ 84 h 251"/>
                  <a:gd name="T30" fmla="*/ 55 w 97"/>
                  <a:gd name="T31" fmla="*/ 59 h 251"/>
                  <a:gd name="T32" fmla="*/ 45 w 97"/>
                  <a:gd name="T33" fmla="*/ 37 h 251"/>
                  <a:gd name="T34" fmla="*/ 34 w 97"/>
                  <a:gd name="T35" fmla="*/ 22 h 251"/>
                  <a:gd name="T36" fmla="*/ 24 w 97"/>
                  <a:gd name="T37" fmla="*/ 19 h 251"/>
                  <a:gd name="T38" fmla="*/ 16 w 97"/>
                  <a:gd name="T39" fmla="*/ 31 h 251"/>
                  <a:gd name="T40" fmla="*/ 12 w 97"/>
                  <a:gd name="T41" fmla="*/ 55 h 251"/>
                  <a:gd name="T42" fmla="*/ 15 w 97"/>
                  <a:gd name="T43" fmla="*/ 91 h 251"/>
                  <a:gd name="T44" fmla="*/ 25 w 97"/>
                  <a:gd name="T45" fmla="*/ 137 h 251"/>
                  <a:gd name="T46" fmla="*/ 37 w 97"/>
                  <a:gd name="T47" fmla="*/ 177 h 251"/>
                  <a:gd name="T48" fmla="*/ 50 w 97"/>
                  <a:gd name="T49" fmla="*/ 207 h 251"/>
                  <a:gd name="T50" fmla="*/ 64 w 97"/>
                  <a:gd name="T51" fmla="*/ 225 h 251"/>
                  <a:gd name="T52" fmla="*/ 77 w 97"/>
                  <a:gd name="T53" fmla="*/ 228 h 251"/>
                  <a:gd name="T54" fmla="*/ 85 w 97"/>
                  <a:gd name="T55" fmla="*/ 221 h 251"/>
                  <a:gd name="T56" fmla="*/ 89 w 97"/>
                  <a:gd name="T57" fmla="*/ 207 h 251"/>
                  <a:gd name="T58" fmla="*/ 90 w 97"/>
                  <a:gd name="T59" fmla="*/ 188 h 251"/>
                  <a:gd name="T60" fmla="*/ 88 w 97"/>
                  <a:gd name="T61" fmla="*/ 167 h 251"/>
                  <a:gd name="T62" fmla="*/ 94 w 97"/>
                  <a:gd name="T63" fmla="*/ 171 h 251"/>
                  <a:gd name="T64" fmla="*/ 93 w 97"/>
                  <a:gd name="T65" fmla="*/ 226 h 251"/>
                  <a:gd name="T66" fmla="*/ 77 w 97"/>
                  <a:gd name="T67" fmla="*/ 249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7" h="251">
                    <a:moveTo>
                      <a:pt x="77" y="249"/>
                    </a:moveTo>
                    <a:cubicBezTo>
                      <a:pt x="73" y="251"/>
                      <a:pt x="67" y="250"/>
                      <a:pt x="61" y="246"/>
                    </a:cubicBezTo>
                    <a:cubicBezTo>
                      <a:pt x="56" y="243"/>
                      <a:pt x="50" y="237"/>
                      <a:pt x="44" y="228"/>
                    </a:cubicBezTo>
                    <a:cubicBezTo>
                      <a:pt x="38" y="219"/>
                      <a:pt x="32" y="208"/>
                      <a:pt x="27" y="194"/>
                    </a:cubicBezTo>
                    <a:cubicBezTo>
                      <a:pt x="21" y="180"/>
                      <a:pt x="16" y="164"/>
                      <a:pt x="12" y="145"/>
                    </a:cubicBezTo>
                    <a:cubicBezTo>
                      <a:pt x="7" y="127"/>
                      <a:pt x="4" y="110"/>
                      <a:pt x="2" y="94"/>
                    </a:cubicBezTo>
                    <a:cubicBezTo>
                      <a:pt x="1" y="78"/>
                      <a:pt x="0" y="64"/>
                      <a:pt x="1" y="51"/>
                    </a:cubicBezTo>
                    <a:cubicBezTo>
                      <a:pt x="2" y="39"/>
                      <a:pt x="4" y="29"/>
                      <a:pt x="7" y="21"/>
                    </a:cubicBezTo>
                    <a:cubicBezTo>
                      <a:pt x="11" y="13"/>
                      <a:pt x="15" y="8"/>
                      <a:pt x="20" y="6"/>
                    </a:cubicBezTo>
                    <a:cubicBezTo>
                      <a:pt x="24" y="4"/>
                      <a:pt x="28" y="4"/>
                      <a:pt x="32" y="6"/>
                    </a:cubicBezTo>
                    <a:cubicBezTo>
                      <a:pt x="36" y="7"/>
                      <a:pt x="40" y="10"/>
                      <a:pt x="44" y="14"/>
                    </a:cubicBezTo>
                    <a:cubicBezTo>
                      <a:pt x="44" y="2"/>
                      <a:pt x="44" y="2"/>
                      <a:pt x="44" y="2"/>
                    </a:cubicBezTo>
                    <a:cubicBezTo>
                      <a:pt x="49" y="0"/>
                      <a:pt x="49" y="0"/>
                      <a:pt x="49" y="0"/>
                    </a:cubicBezTo>
                    <a:cubicBezTo>
                      <a:pt x="69" y="82"/>
                      <a:pt x="69" y="82"/>
                      <a:pt x="69" y="82"/>
                    </a:cubicBezTo>
                    <a:cubicBezTo>
                      <a:pt x="64" y="84"/>
                      <a:pt x="64" y="84"/>
                      <a:pt x="64" y="84"/>
                    </a:cubicBezTo>
                    <a:cubicBezTo>
                      <a:pt x="62" y="76"/>
                      <a:pt x="59" y="68"/>
                      <a:pt x="55" y="59"/>
                    </a:cubicBezTo>
                    <a:cubicBezTo>
                      <a:pt x="52" y="50"/>
                      <a:pt x="48" y="43"/>
                      <a:pt x="45" y="37"/>
                    </a:cubicBezTo>
                    <a:cubicBezTo>
                      <a:pt x="42" y="30"/>
                      <a:pt x="38" y="25"/>
                      <a:pt x="34" y="22"/>
                    </a:cubicBezTo>
                    <a:cubicBezTo>
                      <a:pt x="31" y="19"/>
                      <a:pt x="28" y="18"/>
                      <a:pt x="24" y="19"/>
                    </a:cubicBezTo>
                    <a:cubicBezTo>
                      <a:pt x="21" y="21"/>
                      <a:pt x="18" y="25"/>
                      <a:pt x="16" y="31"/>
                    </a:cubicBezTo>
                    <a:cubicBezTo>
                      <a:pt x="14" y="37"/>
                      <a:pt x="13" y="45"/>
                      <a:pt x="12" y="55"/>
                    </a:cubicBezTo>
                    <a:cubicBezTo>
                      <a:pt x="12" y="65"/>
                      <a:pt x="13" y="77"/>
                      <a:pt x="15" y="91"/>
                    </a:cubicBezTo>
                    <a:cubicBezTo>
                      <a:pt x="18" y="105"/>
                      <a:pt x="21" y="120"/>
                      <a:pt x="25" y="137"/>
                    </a:cubicBezTo>
                    <a:cubicBezTo>
                      <a:pt x="28" y="152"/>
                      <a:pt x="32" y="165"/>
                      <a:pt x="37" y="177"/>
                    </a:cubicBezTo>
                    <a:cubicBezTo>
                      <a:pt x="41" y="189"/>
                      <a:pt x="45" y="199"/>
                      <a:pt x="50" y="207"/>
                    </a:cubicBezTo>
                    <a:cubicBezTo>
                      <a:pt x="55" y="215"/>
                      <a:pt x="59" y="221"/>
                      <a:pt x="64" y="225"/>
                    </a:cubicBezTo>
                    <a:cubicBezTo>
                      <a:pt x="69" y="229"/>
                      <a:pt x="73" y="230"/>
                      <a:pt x="77" y="228"/>
                    </a:cubicBezTo>
                    <a:cubicBezTo>
                      <a:pt x="80" y="227"/>
                      <a:pt x="83" y="224"/>
                      <a:pt x="85" y="221"/>
                    </a:cubicBezTo>
                    <a:cubicBezTo>
                      <a:pt x="87" y="217"/>
                      <a:pt x="88" y="212"/>
                      <a:pt x="89" y="207"/>
                    </a:cubicBezTo>
                    <a:cubicBezTo>
                      <a:pt x="89" y="201"/>
                      <a:pt x="90" y="195"/>
                      <a:pt x="90" y="188"/>
                    </a:cubicBezTo>
                    <a:cubicBezTo>
                      <a:pt x="90" y="182"/>
                      <a:pt x="89" y="174"/>
                      <a:pt x="88" y="167"/>
                    </a:cubicBezTo>
                    <a:cubicBezTo>
                      <a:pt x="94" y="171"/>
                      <a:pt x="94" y="171"/>
                      <a:pt x="94" y="171"/>
                    </a:cubicBezTo>
                    <a:cubicBezTo>
                      <a:pt x="97" y="195"/>
                      <a:pt x="96" y="213"/>
                      <a:pt x="93" y="226"/>
                    </a:cubicBezTo>
                    <a:cubicBezTo>
                      <a:pt x="90" y="238"/>
                      <a:pt x="85" y="245"/>
                      <a:pt x="77" y="249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7" name="îś1îḓe">
                <a:extLst>
                  <a:ext uri="{FF2B5EF4-FFF2-40B4-BE49-F238E27FC236}">
                    <a16:creationId xmlns:a16="http://schemas.microsoft.com/office/drawing/2014/main" id="{39C87C6E-ED98-4ABF-A75D-6726EDEDC1CE}"/>
                  </a:ext>
                </a:extLst>
              </p:cNvPr>
              <p:cNvSpPr/>
              <p:nvPr/>
            </p:nvSpPr>
            <p:spPr bwMode="auto">
              <a:xfrm>
                <a:off x="3438526" y="3952876"/>
                <a:ext cx="103188" cy="203200"/>
              </a:xfrm>
              <a:custGeom>
                <a:avLst/>
                <a:gdLst>
                  <a:gd name="T0" fmla="*/ 115 w 133"/>
                  <a:gd name="T1" fmla="*/ 156 h 258"/>
                  <a:gd name="T2" fmla="*/ 133 w 133"/>
                  <a:gd name="T3" fmla="*/ 224 h 258"/>
                  <a:gd name="T4" fmla="*/ 67 w 133"/>
                  <a:gd name="T5" fmla="*/ 258 h 258"/>
                  <a:gd name="T6" fmla="*/ 64 w 133"/>
                  <a:gd name="T7" fmla="*/ 246 h 258"/>
                  <a:gd name="T8" fmla="*/ 68 w 133"/>
                  <a:gd name="T9" fmla="*/ 243 h 258"/>
                  <a:gd name="T10" fmla="*/ 71 w 133"/>
                  <a:gd name="T11" fmla="*/ 239 h 258"/>
                  <a:gd name="T12" fmla="*/ 71 w 133"/>
                  <a:gd name="T13" fmla="*/ 231 h 258"/>
                  <a:gd name="T14" fmla="*/ 69 w 133"/>
                  <a:gd name="T15" fmla="*/ 221 h 258"/>
                  <a:gd name="T16" fmla="*/ 21 w 133"/>
                  <a:gd name="T17" fmla="*/ 58 h 258"/>
                  <a:gd name="T18" fmla="*/ 18 w 133"/>
                  <a:gd name="T19" fmla="*/ 49 h 258"/>
                  <a:gd name="T20" fmla="*/ 13 w 133"/>
                  <a:gd name="T21" fmla="*/ 44 h 258"/>
                  <a:gd name="T22" fmla="*/ 8 w 133"/>
                  <a:gd name="T23" fmla="*/ 42 h 258"/>
                  <a:gd name="T24" fmla="*/ 3 w 133"/>
                  <a:gd name="T25" fmla="*/ 43 h 258"/>
                  <a:gd name="T26" fmla="*/ 0 w 133"/>
                  <a:gd name="T27" fmla="*/ 31 h 258"/>
                  <a:gd name="T28" fmla="*/ 61 w 133"/>
                  <a:gd name="T29" fmla="*/ 0 h 258"/>
                  <a:gd name="T30" fmla="*/ 78 w 133"/>
                  <a:gd name="T31" fmla="*/ 54 h 258"/>
                  <a:gd name="T32" fmla="*/ 73 w 133"/>
                  <a:gd name="T33" fmla="*/ 56 h 258"/>
                  <a:gd name="T34" fmla="*/ 61 w 133"/>
                  <a:gd name="T35" fmla="*/ 33 h 258"/>
                  <a:gd name="T36" fmla="*/ 49 w 133"/>
                  <a:gd name="T37" fmla="*/ 22 h 258"/>
                  <a:gd name="T38" fmla="*/ 45 w 133"/>
                  <a:gd name="T39" fmla="*/ 23 h 258"/>
                  <a:gd name="T40" fmla="*/ 39 w 133"/>
                  <a:gd name="T41" fmla="*/ 25 h 258"/>
                  <a:gd name="T42" fmla="*/ 27 w 133"/>
                  <a:gd name="T43" fmla="*/ 32 h 258"/>
                  <a:gd name="T44" fmla="*/ 54 w 133"/>
                  <a:gd name="T45" fmla="*/ 122 h 258"/>
                  <a:gd name="T46" fmla="*/ 63 w 133"/>
                  <a:gd name="T47" fmla="*/ 117 h 258"/>
                  <a:gd name="T48" fmla="*/ 68 w 133"/>
                  <a:gd name="T49" fmla="*/ 112 h 258"/>
                  <a:gd name="T50" fmla="*/ 69 w 133"/>
                  <a:gd name="T51" fmla="*/ 102 h 258"/>
                  <a:gd name="T52" fmla="*/ 68 w 133"/>
                  <a:gd name="T53" fmla="*/ 89 h 258"/>
                  <a:gd name="T54" fmla="*/ 65 w 133"/>
                  <a:gd name="T55" fmla="*/ 74 h 258"/>
                  <a:gd name="T56" fmla="*/ 69 w 133"/>
                  <a:gd name="T57" fmla="*/ 71 h 258"/>
                  <a:gd name="T58" fmla="*/ 95 w 133"/>
                  <a:gd name="T59" fmla="*/ 160 h 258"/>
                  <a:gd name="T60" fmla="*/ 91 w 133"/>
                  <a:gd name="T61" fmla="*/ 162 h 258"/>
                  <a:gd name="T62" fmla="*/ 85 w 133"/>
                  <a:gd name="T63" fmla="*/ 147 h 258"/>
                  <a:gd name="T64" fmla="*/ 79 w 133"/>
                  <a:gd name="T65" fmla="*/ 135 h 258"/>
                  <a:gd name="T66" fmla="*/ 73 w 133"/>
                  <a:gd name="T67" fmla="*/ 129 h 258"/>
                  <a:gd name="T68" fmla="*/ 66 w 133"/>
                  <a:gd name="T69" fmla="*/ 130 h 258"/>
                  <a:gd name="T70" fmla="*/ 57 w 133"/>
                  <a:gd name="T71" fmla="*/ 135 h 258"/>
                  <a:gd name="T72" fmla="*/ 78 w 133"/>
                  <a:gd name="T73" fmla="*/ 203 h 258"/>
                  <a:gd name="T74" fmla="*/ 83 w 133"/>
                  <a:gd name="T75" fmla="*/ 219 h 258"/>
                  <a:gd name="T76" fmla="*/ 87 w 133"/>
                  <a:gd name="T77" fmla="*/ 227 h 258"/>
                  <a:gd name="T78" fmla="*/ 93 w 133"/>
                  <a:gd name="T79" fmla="*/ 228 h 258"/>
                  <a:gd name="T80" fmla="*/ 100 w 133"/>
                  <a:gd name="T81" fmla="*/ 226 h 258"/>
                  <a:gd name="T82" fmla="*/ 105 w 133"/>
                  <a:gd name="T83" fmla="*/ 223 h 258"/>
                  <a:gd name="T84" fmla="*/ 110 w 133"/>
                  <a:gd name="T85" fmla="*/ 220 h 258"/>
                  <a:gd name="T86" fmla="*/ 114 w 133"/>
                  <a:gd name="T87" fmla="*/ 215 h 258"/>
                  <a:gd name="T88" fmla="*/ 115 w 133"/>
                  <a:gd name="T89" fmla="*/ 209 h 258"/>
                  <a:gd name="T90" fmla="*/ 114 w 133"/>
                  <a:gd name="T91" fmla="*/ 183 h 258"/>
                  <a:gd name="T92" fmla="*/ 111 w 133"/>
                  <a:gd name="T93" fmla="*/ 158 h 258"/>
                  <a:gd name="T94" fmla="*/ 115 w 133"/>
                  <a:gd name="T95" fmla="*/ 156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33" h="258">
                    <a:moveTo>
                      <a:pt x="115" y="156"/>
                    </a:moveTo>
                    <a:cubicBezTo>
                      <a:pt x="133" y="224"/>
                      <a:pt x="133" y="224"/>
                      <a:pt x="133" y="224"/>
                    </a:cubicBezTo>
                    <a:cubicBezTo>
                      <a:pt x="67" y="258"/>
                      <a:pt x="67" y="258"/>
                      <a:pt x="67" y="258"/>
                    </a:cubicBezTo>
                    <a:cubicBezTo>
                      <a:pt x="64" y="246"/>
                      <a:pt x="64" y="246"/>
                      <a:pt x="64" y="246"/>
                    </a:cubicBezTo>
                    <a:cubicBezTo>
                      <a:pt x="65" y="245"/>
                      <a:pt x="66" y="244"/>
                      <a:pt x="68" y="243"/>
                    </a:cubicBezTo>
                    <a:cubicBezTo>
                      <a:pt x="69" y="241"/>
                      <a:pt x="70" y="240"/>
                      <a:pt x="71" y="239"/>
                    </a:cubicBezTo>
                    <a:cubicBezTo>
                      <a:pt x="72" y="236"/>
                      <a:pt x="72" y="234"/>
                      <a:pt x="71" y="231"/>
                    </a:cubicBezTo>
                    <a:cubicBezTo>
                      <a:pt x="71" y="228"/>
                      <a:pt x="70" y="225"/>
                      <a:pt x="69" y="221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20" y="55"/>
                      <a:pt x="19" y="52"/>
                      <a:pt x="18" y="49"/>
                    </a:cubicBezTo>
                    <a:cubicBezTo>
                      <a:pt x="16" y="47"/>
                      <a:pt x="15" y="45"/>
                      <a:pt x="13" y="44"/>
                    </a:cubicBezTo>
                    <a:cubicBezTo>
                      <a:pt x="12" y="43"/>
                      <a:pt x="10" y="43"/>
                      <a:pt x="8" y="42"/>
                    </a:cubicBezTo>
                    <a:cubicBezTo>
                      <a:pt x="6" y="42"/>
                      <a:pt x="4" y="42"/>
                      <a:pt x="3" y="43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61" y="0"/>
                      <a:pt x="61" y="0"/>
                      <a:pt x="61" y="0"/>
                    </a:cubicBezTo>
                    <a:cubicBezTo>
                      <a:pt x="78" y="54"/>
                      <a:pt x="78" y="54"/>
                      <a:pt x="78" y="54"/>
                    </a:cubicBezTo>
                    <a:cubicBezTo>
                      <a:pt x="73" y="56"/>
                      <a:pt x="73" y="56"/>
                      <a:pt x="73" y="56"/>
                    </a:cubicBezTo>
                    <a:cubicBezTo>
                      <a:pt x="70" y="49"/>
                      <a:pt x="66" y="41"/>
                      <a:pt x="61" y="33"/>
                    </a:cubicBezTo>
                    <a:cubicBezTo>
                      <a:pt x="56" y="25"/>
                      <a:pt x="52" y="22"/>
                      <a:pt x="49" y="22"/>
                    </a:cubicBezTo>
                    <a:cubicBezTo>
                      <a:pt x="48" y="22"/>
                      <a:pt x="47" y="22"/>
                      <a:pt x="45" y="23"/>
                    </a:cubicBezTo>
                    <a:cubicBezTo>
                      <a:pt x="43" y="24"/>
                      <a:pt x="41" y="24"/>
                      <a:pt x="39" y="25"/>
                    </a:cubicBezTo>
                    <a:cubicBezTo>
                      <a:pt x="27" y="32"/>
                      <a:pt x="27" y="32"/>
                      <a:pt x="27" y="32"/>
                    </a:cubicBezTo>
                    <a:cubicBezTo>
                      <a:pt x="54" y="122"/>
                      <a:pt x="54" y="122"/>
                      <a:pt x="54" y="122"/>
                    </a:cubicBezTo>
                    <a:cubicBezTo>
                      <a:pt x="63" y="117"/>
                      <a:pt x="63" y="117"/>
                      <a:pt x="63" y="117"/>
                    </a:cubicBezTo>
                    <a:cubicBezTo>
                      <a:pt x="65" y="116"/>
                      <a:pt x="67" y="114"/>
                      <a:pt x="68" y="112"/>
                    </a:cubicBezTo>
                    <a:cubicBezTo>
                      <a:pt x="69" y="110"/>
                      <a:pt x="69" y="106"/>
                      <a:pt x="69" y="102"/>
                    </a:cubicBezTo>
                    <a:cubicBezTo>
                      <a:pt x="69" y="99"/>
                      <a:pt x="69" y="94"/>
                      <a:pt x="68" y="89"/>
                    </a:cubicBezTo>
                    <a:cubicBezTo>
                      <a:pt x="67" y="83"/>
                      <a:pt x="66" y="78"/>
                      <a:pt x="65" y="74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95" y="160"/>
                      <a:pt x="95" y="160"/>
                      <a:pt x="95" y="160"/>
                    </a:cubicBezTo>
                    <a:cubicBezTo>
                      <a:pt x="91" y="162"/>
                      <a:pt x="91" y="162"/>
                      <a:pt x="91" y="162"/>
                    </a:cubicBezTo>
                    <a:cubicBezTo>
                      <a:pt x="89" y="157"/>
                      <a:pt x="87" y="152"/>
                      <a:pt x="85" y="147"/>
                    </a:cubicBezTo>
                    <a:cubicBezTo>
                      <a:pt x="83" y="141"/>
                      <a:pt x="81" y="137"/>
                      <a:pt x="79" y="135"/>
                    </a:cubicBezTo>
                    <a:cubicBezTo>
                      <a:pt x="77" y="132"/>
                      <a:pt x="75" y="130"/>
                      <a:pt x="73" y="129"/>
                    </a:cubicBezTo>
                    <a:cubicBezTo>
                      <a:pt x="71" y="129"/>
                      <a:pt x="69" y="129"/>
                      <a:pt x="66" y="130"/>
                    </a:cubicBezTo>
                    <a:cubicBezTo>
                      <a:pt x="57" y="135"/>
                      <a:pt x="57" y="135"/>
                      <a:pt x="57" y="135"/>
                    </a:cubicBezTo>
                    <a:cubicBezTo>
                      <a:pt x="78" y="203"/>
                      <a:pt x="78" y="203"/>
                      <a:pt x="78" y="203"/>
                    </a:cubicBezTo>
                    <a:cubicBezTo>
                      <a:pt x="80" y="210"/>
                      <a:pt x="81" y="215"/>
                      <a:pt x="83" y="219"/>
                    </a:cubicBezTo>
                    <a:cubicBezTo>
                      <a:pt x="84" y="222"/>
                      <a:pt x="86" y="225"/>
                      <a:pt x="87" y="227"/>
                    </a:cubicBezTo>
                    <a:cubicBezTo>
                      <a:pt x="89" y="228"/>
                      <a:pt x="91" y="229"/>
                      <a:pt x="93" y="228"/>
                    </a:cubicBezTo>
                    <a:cubicBezTo>
                      <a:pt x="94" y="228"/>
                      <a:pt x="97" y="227"/>
                      <a:pt x="100" y="226"/>
                    </a:cubicBezTo>
                    <a:cubicBezTo>
                      <a:pt x="101" y="225"/>
                      <a:pt x="103" y="224"/>
                      <a:pt x="105" y="223"/>
                    </a:cubicBezTo>
                    <a:cubicBezTo>
                      <a:pt x="107" y="222"/>
                      <a:pt x="109" y="221"/>
                      <a:pt x="110" y="220"/>
                    </a:cubicBezTo>
                    <a:cubicBezTo>
                      <a:pt x="111" y="219"/>
                      <a:pt x="112" y="217"/>
                      <a:pt x="114" y="215"/>
                    </a:cubicBezTo>
                    <a:cubicBezTo>
                      <a:pt x="115" y="213"/>
                      <a:pt x="115" y="211"/>
                      <a:pt x="115" y="209"/>
                    </a:cubicBezTo>
                    <a:cubicBezTo>
                      <a:pt x="116" y="203"/>
                      <a:pt x="115" y="194"/>
                      <a:pt x="114" y="183"/>
                    </a:cubicBezTo>
                    <a:cubicBezTo>
                      <a:pt x="113" y="172"/>
                      <a:pt x="112" y="164"/>
                      <a:pt x="111" y="158"/>
                    </a:cubicBezTo>
                    <a:lnTo>
                      <a:pt x="115" y="156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8" name="íşḻiḓe">
                <a:extLst>
                  <a:ext uri="{FF2B5EF4-FFF2-40B4-BE49-F238E27FC236}">
                    <a16:creationId xmlns:a16="http://schemas.microsoft.com/office/drawing/2014/main" id="{7C123004-D749-4A75-9EDC-CA25DA79C4FD}"/>
                  </a:ext>
                </a:extLst>
              </p:cNvPr>
              <p:cNvSpPr/>
              <p:nvPr/>
            </p:nvSpPr>
            <p:spPr bwMode="auto">
              <a:xfrm>
                <a:off x="3540126" y="3905251"/>
                <a:ext cx="101600" cy="193675"/>
              </a:xfrm>
              <a:custGeom>
                <a:avLst/>
                <a:gdLst>
                  <a:gd name="T0" fmla="*/ 131 w 131"/>
                  <a:gd name="T1" fmla="*/ 189 h 245"/>
                  <a:gd name="T2" fmla="*/ 100 w 131"/>
                  <a:gd name="T3" fmla="*/ 212 h 245"/>
                  <a:gd name="T4" fmla="*/ 96 w 131"/>
                  <a:gd name="T5" fmla="*/ 201 h 245"/>
                  <a:gd name="T6" fmla="*/ 101 w 131"/>
                  <a:gd name="T7" fmla="*/ 193 h 245"/>
                  <a:gd name="T8" fmla="*/ 101 w 131"/>
                  <a:gd name="T9" fmla="*/ 186 h 245"/>
                  <a:gd name="T10" fmla="*/ 100 w 131"/>
                  <a:gd name="T11" fmla="*/ 182 h 245"/>
                  <a:gd name="T12" fmla="*/ 98 w 131"/>
                  <a:gd name="T13" fmla="*/ 179 h 245"/>
                  <a:gd name="T14" fmla="*/ 72 w 131"/>
                  <a:gd name="T15" fmla="*/ 136 h 245"/>
                  <a:gd name="T16" fmla="*/ 46 w 131"/>
                  <a:gd name="T17" fmla="*/ 155 h 245"/>
                  <a:gd name="T18" fmla="*/ 51 w 131"/>
                  <a:gd name="T19" fmla="*/ 175 h 245"/>
                  <a:gd name="T20" fmla="*/ 55 w 131"/>
                  <a:gd name="T21" fmla="*/ 191 h 245"/>
                  <a:gd name="T22" fmla="*/ 59 w 131"/>
                  <a:gd name="T23" fmla="*/ 202 h 245"/>
                  <a:gd name="T24" fmla="*/ 61 w 131"/>
                  <a:gd name="T25" fmla="*/ 209 h 245"/>
                  <a:gd name="T26" fmla="*/ 69 w 131"/>
                  <a:gd name="T27" fmla="*/ 216 h 245"/>
                  <a:gd name="T28" fmla="*/ 78 w 131"/>
                  <a:gd name="T29" fmla="*/ 214 h 245"/>
                  <a:gd name="T30" fmla="*/ 82 w 131"/>
                  <a:gd name="T31" fmla="*/ 225 h 245"/>
                  <a:gd name="T32" fmla="*/ 54 w 131"/>
                  <a:gd name="T33" fmla="*/ 245 h 245"/>
                  <a:gd name="T34" fmla="*/ 50 w 131"/>
                  <a:gd name="T35" fmla="*/ 235 h 245"/>
                  <a:gd name="T36" fmla="*/ 52 w 131"/>
                  <a:gd name="T37" fmla="*/ 230 h 245"/>
                  <a:gd name="T38" fmla="*/ 54 w 131"/>
                  <a:gd name="T39" fmla="*/ 224 h 245"/>
                  <a:gd name="T40" fmla="*/ 54 w 131"/>
                  <a:gd name="T41" fmla="*/ 213 h 245"/>
                  <a:gd name="T42" fmla="*/ 51 w 131"/>
                  <a:gd name="T43" fmla="*/ 199 h 245"/>
                  <a:gd name="T44" fmla="*/ 25 w 131"/>
                  <a:gd name="T45" fmla="*/ 101 h 245"/>
                  <a:gd name="T46" fmla="*/ 0 w 131"/>
                  <a:gd name="T47" fmla="*/ 3 h 245"/>
                  <a:gd name="T48" fmla="*/ 4 w 131"/>
                  <a:gd name="T49" fmla="*/ 0 h 245"/>
                  <a:gd name="T50" fmla="*/ 106 w 131"/>
                  <a:gd name="T51" fmla="*/ 165 h 245"/>
                  <a:gd name="T52" fmla="*/ 112 w 131"/>
                  <a:gd name="T53" fmla="*/ 173 h 245"/>
                  <a:gd name="T54" fmla="*/ 118 w 131"/>
                  <a:gd name="T55" fmla="*/ 178 h 245"/>
                  <a:gd name="T56" fmla="*/ 123 w 131"/>
                  <a:gd name="T57" fmla="*/ 179 h 245"/>
                  <a:gd name="T58" fmla="*/ 127 w 131"/>
                  <a:gd name="T59" fmla="*/ 178 h 245"/>
                  <a:gd name="T60" fmla="*/ 131 w 131"/>
                  <a:gd name="T61" fmla="*/ 189 h 245"/>
                  <a:gd name="T62" fmla="*/ 64 w 131"/>
                  <a:gd name="T63" fmla="*/ 124 h 245"/>
                  <a:gd name="T64" fmla="*/ 18 w 131"/>
                  <a:gd name="T65" fmla="*/ 50 h 245"/>
                  <a:gd name="T66" fmla="*/ 42 w 131"/>
                  <a:gd name="T67" fmla="*/ 141 h 245"/>
                  <a:gd name="T68" fmla="*/ 64 w 131"/>
                  <a:gd name="T69" fmla="*/ 124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1" h="245">
                    <a:moveTo>
                      <a:pt x="131" y="189"/>
                    </a:moveTo>
                    <a:cubicBezTo>
                      <a:pt x="100" y="212"/>
                      <a:pt x="100" y="212"/>
                      <a:pt x="100" y="212"/>
                    </a:cubicBezTo>
                    <a:cubicBezTo>
                      <a:pt x="96" y="201"/>
                      <a:pt x="96" y="201"/>
                      <a:pt x="96" y="201"/>
                    </a:cubicBezTo>
                    <a:cubicBezTo>
                      <a:pt x="98" y="199"/>
                      <a:pt x="100" y="196"/>
                      <a:pt x="101" y="193"/>
                    </a:cubicBezTo>
                    <a:cubicBezTo>
                      <a:pt x="102" y="190"/>
                      <a:pt x="102" y="188"/>
                      <a:pt x="101" y="186"/>
                    </a:cubicBezTo>
                    <a:cubicBezTo>
                      <a:pt x="101" y="185"/>
                      <a:pt x="101" y="184"/>
                      <a:pt x="100" y="182"/>
                    </a:cubicBezTo>
                    <a:cubicBezTo>
                      <a:pt x="99" y="181"/>
                      <a:pt x="99" y="180"/>
                      <a:pt x="98" y="179"/>
                    </a:cubicBezTo>
                    <a:cubicBezTo>
                      <a:pt x="72" y="136"/>
                      <a:pt x="72" y="136"/>
                      <a:pt x="72" y="136"/>
                    </a:cubicBezTo>
                    <a:cubicBezTo>
                      <a:pt x="46" y="155"/>
                      <a:pt x="46" y="155"/>
                      <a:pt x="46" y="155"/>
                    </a:cubicBezTo>
                    <a:cubicBezTo>
                      <a:pt x="48" y="163"/>
                      <a:pt x="49" y="170"/>
                      <a:pt x="51" y="175"/>
                    </a:cubicBezTo>
                    <a:cubicBezTo>
                      <a:pt x="53" y="181"/>
                      <a:pt x="54" y="186"/>
                      <a:pt x="55" y="191"/>
                    </a:cubicBezTo>
                    <a:cubicBezTo>
                      <a:pt x="57" y="196"/>
                      <a:pt x="58" y="199"/>
                      <a:pt x="59" y="202"/>
                    </a:cubicBezTo>
                    <a:cubicBezTo>
                      <a:pt x="60" y="205"/>
                      <a:pt x="61" y="207"/>
                      <a:pt x="61" y="209"/>
                    </a:cubicBezTo>
                    <a:cubicBezTo>
                      <a:pt x="63" y="213"/>
                      <a:pt x="66" y="215"/>
                      <a:pt x="69" y="216"/>
                    </a:cubicBezTo>
                    <a:cubicBezTo>
                      <a:pt x="72" y="216"/>
                      <a:pt x="75" y="216"/>
                      <a:pt x="78" y="214"/>
                    </a:cubicBezTo>
                    <a:cubicBezTo>
                      <a:pt x="82" y="225"/>
                      <a:pt x="82" y="225"/>
                      <a:pt x="82" y="225"/>
                    </a:cubicBezTo>
                    <a:cubicBezTo>
                      <a:pt x="54" y="245"/>
                      <a:pt x="54" y="245"/>
                      <a:pt x="54" y="245"/>
                    </a:cubicBezTo>
                    <a:cubicBezTo>
                      <a:pt x="50" y="235"/>
                      <a:pt x="50" y="235"/>
                      <a:pt x="50" y="235"/>
                    </a:cubicBezTo>
                    <a:cubicBezTo>
                      <a:pt x="51" y="234"/>
                      <a:pt x="51" y="232"/>
                      <a:pt x="52" y="230"/>
                    </a:cubicBezTo>
                    <a:cubicBezTo>
                      <a:pt x="53" y="229"/>
                      <a:pt x="54" y="226"/>
                      <a:pt x="54" y="224"/>
                    </a:cubicBezTo>
                    <a:cubicBezTo>
                      <a:pt x="54" y="220"/>
                      <a:pt x="54" y="217"/>
                      <a:pt x="54" y="213"/>
                    </a:cubicBezTo>
                    <a:cubicBezTo>
                      <a:pt x="53" y="210"/>
                      <a:pt x="52" y="205"/>
                      <a:pt x="51" y="199"/>
                    </a:cubicBezTo>
                    <a:cubicBezTo>
                      <a:pt x="43" y="170"/>
                      <a:pt x="35" y="137"/>
                      <a:pt x="25" y="101"/>
                    </a:cubicBezTo>
                    <a:cubicBezTo>
                      <a:pt x="16" y="64"/>
                      <a:pt x="7" y="32"/>
                      <a:pt x="0" y="3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106" y="165"/>
                      <a:pt x="106" y="165"/>
                      <a:pt x="106" y="165"/>
                    </a:cubicBezTo>
                    <a:cubicBezTo>
                      <a:pt x="109" y="168"/>
                      <a:pt x="111" y="171"/>
                      <a:pt x="112" y="173"/>
                    </a:cubicBezTo>
                    <a:cubicBezTo>
                      <a:pt x="114" y="175"/>
                      <a:pt x="116" y="177"/>
                      <a:pt x="118" y="178"/>
                    </a:cubicBezTo>
                    <a:cubicBezTo>
                      <a:pt x="119" y="179"/>
                      <a:pt x="121" y="179"/>
                      <a:pt x="123" y="179"/>
                    </a:cubicBezTo>
                    <a:cubicBezTo>
                      <a:pt x="124" y="179"/>
                      <a:pt x="126" y="179"/>
                      <a:pt x="127" y="178"/>
                    </a:cubicBezTo>
                    <a:cubicBezTo>
                      <a:pt x="131" y="189"/>
                      <a:pt x="131" y="189"/>
                      <a:pt x="131" y="189"/>
                    </a:cubicBezTo>
                    <a:close/>
                    <a:moveTo>
                      <a:pt x="64" y="124"/>
                    </a:moveTo>
                    <a:cubicBezTo>
                      <a:pt x="18" y="50"/>
                      <a:pt x="18" y="50"/>
                      <a:pt x="18" y="50"/>
                    </a:cubicBezTo>
                    <a:cubicBezTo>
                      <a:pt x="42" y="141"/>
                      <a:pt x="42" y="141"/>
                      <a:pt x="42" y="141"/>
                    </a:cubicBezTo>
                    <a:lnTo>
                      <a:pt x="64" y="12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49" name="iSliḋê">
                <a:extLst>
                  <a:ext uri="{FF2B5EF4-FFF2-40B4-BE49-F238E27FC236}">
                    <a16:creationId xmlns:a16="http://schemas.microsoft.com/office/drawing/2014/main" id="{C1E848E0-FC21-4A0A-89F4-DF486F6E5034}"/>
                  </a:ext>
                </a:extLst>
              </p:cNvPr>
              <p:cNvSpPr/>
              <p:nvPr/>
            </p:nvSpPr>
            <p:spPr bwMode="auto">
              <a:xfrm>
                <a:off x="3557588" y="3838576"/>
                <a:ext cx="133350" cy="211138"/>
              </a:xfrm>
              <a:custGeom>
                <a:avLst/>
                <a:gdLst>
                  <a:gd name="T0" fmla="*/ 81 w 170"/>
                  <a:gd name="T1" fmla="*/ 10 h 268"/>
                  <a:gd name="T2" fmla="*/ 78 w 170"/>
                  <a:gd name="T3" fmla="*/ 16 h 268"/>
                  <a:gd name="T4" fmla="*/ 76 w 170"/>
                  <a:gd name="T5" fmla="*/ 24 h 268"/>
                  <a:gd name="T6" fmla="*/ 81 w 170"/>
                  <a:gd name="T7" fmla="*/ 40 h 268"/>
                  <a:gd name="T8" fmla="*/ 94 w 170"/>
                  <a:gd name="T9" fmla="*/ 66 h 268"/>
                  <a:gd name="T10" fmla="*/ 170 w 170"/>
                  <a:gd name="T11" fmla="*/ 213 h 268"/>
                  <a:gd name="T12" fmla="*/ 166 w 170"/>
                  <a:gd name="T13" fmla="*/ 217 h 268"/>
                  <a:gd name="T14" fmla="*/ 38 w 170"/>
                  <a:gd name="T15" fmla="*/ 91 h 268"/>
                  <a:gd name="T16" fmla="*/ 92 w 170"/>
                  <a:gd name="T17" fmla="*/ 195 h 268"/>
                  <a:gd name="T18" fmla="*/ 106 w 170"/>
                  <a:gd name="T19" fmla="*/ 221 h 268"/>
                  <a:gd name="T20" fmla="*/ 116 w 170"/>
                  <a:gd name="T21" fmla="*/ 232 h 268"/>
                  <a:gd name="T22" fmla="*/ 123 w 170"/>
                  <a:gd name="T23" fmla="*/ 233 h 268"/>
                  <a:gd name="T24" fmla="*/ 129 w 170"/>
                  <a:gd name="T25" fmla="*/ 232 h 268"/>
                  <a:gd name="T26" fmla="*/ 135 w 170"/>
                  <a:gd name="T27" fmla="*/ 242 h 268"/>
                  <a:gd name="T28" fmla="*/ 106 w 170"/>
                  <a:gd name="T29" fmla="*/ 268 h 268"/>
                  <a:gd name="T30" fmla="*/ 101 w 170"/>
                  <a:gd name="T31" fmla="*/ 258 h 268"/>
                  <a:gd name="T32" fmla="*/ 104 w 170"/>
                  <a:gd name="T33" fmla="*/ 251 h 268"/>
                  <a:gd name="T34" fmla="*/ 105 w 170"/>
                  <a:gd name="T35" fmla="*/ 243 h 268"/>
                  <a:gd name="T36" fmla="*/ 101 w 170"/>
                  <a:gd name="T37" fmla="*/ 229 h 268"/>
                  <a:gd name="T38" fmla="*/ 88 w 170"/>
                  <a:gd name="T39" fmla="*/ 200 h 268"/>
                  <a:gd name="T40" fmla="*/ 36 w 170"/>
                  <a:gd name="T41" fmla="*/ 102 h 268"/>
                  <a:gd name="T42" fmla="*/ 29 w 170"/>
                  <a:gd name="T43" fmla="*/ 89 h 268"/>
                  <a:gd name="T44" fmla="*/ 21 w 170"/>
                  <a:gd name="T45" fmla="*/ 81 h 268"/>
                  <a:gd name="T46" fmla="*/ 12 w 170"/>
                  <a:gd name="T47" fmla="*/ 78 h 268"/>
                  <a:gd name="T48" fmla="*/ 5 w 170"/>
                  <a:gd name="T49" fmla="*/ 79 h 268"/>
                  <a:gd name="T50" fmla="*/ 0 w 170"/>
                  <a:gd name="T51" fmla="*/ 69 h 268"/>
                  <a:gd name="T52" fmla="*/ 20 w 170"/>
                  <a:gd name="T53" fmla="*/ 50 h 268"/>
                  <a:gd name="T54" fmla="*/ 139 w 170"/>
                  <a:gd name="T55" fmla="*/ 168 h 268"/>
                  <a:gd name="T56" fmla="*/ 90 w 170"/>
                  <a:gd name="T57" fmla="*/ 72 h 268"/>
                  <a:gd name="T58" fmla="*/ 75 w 170"/>
                  <a:gd name="T59" fmla="*/ 46 h 268"/>
                  <a:gd name="T60" fmla="*/ 66 w 170"/>
                  <a:gd name="T61" fmla="*/ 36 h 268"/>
                  <a:gd name="T62" fmla="*/ 59 w 170"/>
                  <a:gd name="T63" fmla="*/ 34 h 268"/>
                  <a:gd name="T64" fmla="*/ 53 w 170"/>
                  <a:gd name="T65" fmla="*/ 36 h 268"/>
                  <a:gd name="T66" fmla="*/ 47 w 170"/>
                  <a:gd name="T67" fmla="*/ 26 h 268"/>
                  <a:gd name="T68" fmla="*/ 76 w 170"/>
                  <a:gd name="T69" fmla="*/ 0 h 268"/>
                  <a:gd name="T70" fmla="*/ 81 w 170"/>
                  <a:gd name="T71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0" h="268">
                    <a:moveTo>
                      <a:pt x="81" y="10"/>
                    </a:moveTo>
                    <a:cubicBezTo>
                      <a:pt x="80" y="11"/>
                      <a:pt x="79" y="13"/>
                      <a:pt x="78" y="16"/>
                    </a:cubicBezTo>
                    <a:cubicBezTo>
                      <a:pt x="77" y="19"/>
                      <a:pt x="76" y="22"/>
                      <a:pt x="76" y="24"/>
                    </a:cubicBezTo>
                    <a:cubicBezTo>
                      <a:pt x="76" y="28"/>
                      <a:pt x="78" y="33"/>
                      <a:pt x="81" y="40"/>
                    </a:cubicBezTo>
                    <a:cubicBezTo>
                      <a:pt x="84" y="47"/>
                      <a:pt x="88" y="56"/>
                      <a:pt x="94" y="66"/>
                    </a:cubicBezTo>
                    <a:cubicBezTo>
                      <a:pt x="170" y="213"/>
                      <a:pt x="170" y="213"/>
                      <a:pt x="170" y="213"/>
                    </a:cubicBezTo>
                    <a:cubicBezTo>
                      <a:pt x="166" y="217"/>
                      <a:pt x="166" y="217"/>
                      <a:pt x="166" y="217"/>
                    </a:cubicBezTo>
                    <a:cubicBezTo>
                      <a:pt x="38" y="91"/>
                      <a:pt x="38" y="91"/>
                      <a:pt x="38" y="91"/>
                    </a:cubicBezTo>
                    <a:cubicBezTo>
                      <a:pt x="92" y="195"/>
                      <a:pt x="92" y="195"/>
                      <a:pt x="92" y="195"/>
                    </a:cubicBezTo>
                    <a:cubicBezTo>
                      <a:pt x="98" y="206"/>
                      <a:pt x="103" y="215"/>
                      <a:pt x="106" y="221"/>
                    </a:cubicBezTo>
                    <a:cubicBezTo>
                      <a:pt x="110" y="226"/>
                      <a:pt x="113" y="230"/>
                      <a:pt x="116" y="232"/>
                    </a:cubicBezTo>
                    <a:cubicBezTo>
                      <a:pt x="117" y="233"/>
                      <a:pt x="120" y="234"/>
                      <a:pt x="123" y="233"/>
                    </a:cubicBezTo>
                    <a:cubicBezTo>
                      <a:pt x="127" y="233"/>
                      <a:pt x="129" y="232"/>
                      <a:pt x="129" y="232"/>
                    </a:cubicBezTo>
                    <a:cubicBezTo>
                      <a:pt x="135" y="242"/>
                      <a:pt x="135" y="242"/>
                      <a:pt x="135" y="242"/>
                    </a:cubicBezTo>
                    <a:cubicBezTo>
                      <a:pt x="106" y="268"/>
                      <a:pt x="106" y="268"/>
                      <a:pt x="106" y="268"/>
                    </a:cubicBezTo>
                    <a:cubicBezTo>
                      <a:pt x="101" y="258"/>
                      <a:pt x="101" y="258"/>
                      <a:pt x="101" y="258"/>
                    </a:cubicBezTo>
                    <a:cubicBezTo>
                      <a:pt x="101" y="257"/>
                      <a:pt x="102" y="255"/>
                      <a:pt x="104" y="251"/>
                    </a:cubicBezTo>
                    <a:cubicBezTo>
                      <a:pt x="105" y="248"/>
                      <a:pt x="106" y="245"/>
                      <a:pt x="105" y="243"/>
                    </a:cubicBezTo>
                    <a:cubicBezTo>
                      <a:pt x="105" y="239"/>
                      <a:pt x="104" y="235"/>
                      <a:pt x="101" y="229"/>
                    </a:cubicBezTo>
                    <a:cubicBezTo>
                      <a:pt x="99" y="223"/>
                      <a:pt x="94" y="214"/>
                      <a:pt x="88" y="200"/>
                    </a:cubicBezTo>
                    <a:cubicBezTo>
                      <a:pt x="36" y="102"/>
                      <a:pt x="36" y="102"/>
                      <a:pt x="36" y="102"/>
                    </a:cubicBezTo>
                    <a:cubicBezTo>
                      <a:pt x="34" y="97"/>
                      <a:pt x="31" y="93"/>
                      <a:pt x="29" y="89"/>
                    </a:cubicBezTo>
                    <a:cubicBezTo>
                      <a:pt x="26" y="86"/>
                      <a:pt x="23" y="83"/>
                      <a:pt x="21" y="81"/>
                    </a:cubicBezTo>
                    <a:cubicBezTo>
                      <a:pt x="18" y="79"/>
                      <a:pt x="15" y="78"/>
                      <a:pt x="12" y="78"/>
                    </a:cubicBezTo>
                    <a:cubicBezTo>
                      <a:pt x="9" y="77"/>
                      <a:pt x="7" y="78"/>
                      <a:pt x="5" y="7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20" y="50"/>
                      <a:pt x="20" y="50"/>
                      <a:pt x="20" y="50"/>
                    </a:cubicBezTo>
                    <a:cubicBezTo>
                      <a:pt x="139" y="168"/>
                      <a:pt x="139" y="168"/>
                      <a:pt x="139" y="168"/>
                    </a:cubicBezTo>
                    <a:cubicBezTo>
                      <a:pt x="90" y="72"/>
                      <a:pt x="90" y="72"/>
                      <a:pt x="90" y="72"/>
                    </a:cubicBezTo>
                    <a:cubicBezTo>
                      <a:pt x="84" y="61"/>
                      <a:pt x="79" y="52"/>
                      <a:pt x="75" y="46"/>
                    </a:cubicBezTo>
                    <a:cubicBezTo>
                      <a:pt x="71" y="40"/>
                      <a:pt x="68" y="37"/>
                      <a:pt x="66" y="36"/>
                    </a:cubicBezTo>
                    <a:cubicBezTo>
                      <a:pt x="64" y="35"/>
                      <a:pt x="62" y="34"/>
                      <a:pt x="59" y="34"/>
                    </a:cubicBezTo>
                    <a:cubicBezTo>
                      <a:pt x="56" y="35"/>
                      <a:pt x="54" y="35"/>
                      <a:pt x="53" y="36"/>
                    </a:cubicBezTo>
                    <a:cubicBezTo>
                      <a:pt x="47" y="26"/>
                      <a:pt x="47" y="26"/>
                      <a:pt x="47" y="26"/>
                    </a:cubicBezTo>
                    <a:cubicBezTo>
                      <a:pt x="76" y="0"/>
                      <a:pt x="76" y="0"/>
                      <a:pt x="76" y="0"/>
                    </a:cubicBezTo>
                    <a:lnTo>
                      <a:pt x="81" y="1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0" name="íṡļïďè">
                <a:extLst>
                  <a:ext uri="{FF2B5EF4-FFF2-40B4-BE49-F238E27FC236}">
                    <a16:creationId xmlns:a16="http://schemas.microsoft.com/office/drawing/2014/main" id="{1927F256-C6E0-4DC5-B8BC-7D4EA5ED56BA}"/>
                  </a:ext>
                </a:extLst>
              </p:cNvPr>
              <p:cNvSpPr/>
              <p:nvPr/>
            </p:nvSpPr>
            <p:spPr bwMode="auto">
              <a:xfrm>
                <a:off x="3624263" y="3802063"/>
                <a:ext cx="112713" cy="185738"/>
              </a:xfrm>
              <a:custGeom>
                <a:avLst/>
                <a:gdLst>
                  <a:gd name="T0" fmla="*/ 119 w 144"/>
                  <a:gd name="T1" fmla="*/ 77 h 236"/>
                  <a:gd name="T2" fmla="*/ 137 w 144"/>
                  <a:gd name="T3" fmla="*/ 125 h 236"/>
                  <a:gd name="T4" fmla="*/ 144 w 144"/>
                  <a:gd name="T5" fmla="*/ 164 h 236"/>
                  <a:gd name="T6" fmla="*/ 140 w 144"/>
                  <a:gd name="T7" fmla="*/ 193 h 236"/>
                  <a:gd name="T8" fmla="*/ 129 w 144"/>
                  <a:gd name="T9" fmla="*/ 211 h 236"/>
                  <a:gd name="T10" fmla="*/ 99 w 144"/>
                  <a:gd name="T11" fmla="*/ 236 h 236"/>
                  <a:gd name="T12" fmla="*/ 94 w 144"/>
                  <a:gd name="T13" fmla="*/ 226 h 236"/>
                  <a:gd name="T14" fmla="*/ 98 w 144"/>
                  <a:gd name="T15" fmla="*/ 222 h 236"/>
                  <a:gd name="T16" fmla="*/ 100 w 144"/>
                  <a:gd name="T17" fmla="*/ 218 h 236"/>
                  <a:gd name="T18" fmla="*/ 99 w 144"/>
                  <a:gd name="T19" fmla="*/ 210 h 236"/>
                  <a:gd name="T20" fmla="*/ 96 w 144"/>
                  <a:gd name="T21" fmla="*/ 201 h 236"/>
                  <a:gd name="T22" fmla="*/ 24 w 144"/>
                  <a:gd name="T23" fmla="*/ 53 h 236"/>
                  <a:gd name="T24" fmla="*/ 19 w 144"/>
                  <a:gd name="T25" fmla="*/ 45 h 236"/>
                  <a:gd name="T26" fmla="*/ 14 w 144"/>
                  <a:gd name="T27" fmla="*/ 41 h 236"/>
                  <a:gd name="T28" fmla="*/ 9 w 144"/>
                  <a:gd name="T29" fmla="*/ 40 h 236"/>
                  <a:gd name="T30" fmla="*/ 5 w 144"/>
                  <a:gd name="T31" fmla="*/ 42 h 236"/>
                  <a:gd name="T32" fmla="*/ 0 w 144"/>
                  <a:gd name="T33" fmla="*/ 31 h 236"/>
                  <a:gd name="T34" fmla="*/ 31 w 144"/>
                  <a:gd name="T35" fmla="*/ 5 h 236"/>
                  <a:gd name="T36" fmla="*/ 47 w 144"/>
                  <a:gd name="T37" fmla="*/ 0 h 236"/>
                  <a:gd name="T38" fmla="*/ 65 w 144"/>
                  <a:gd name="T39" fmla="*/ 6 h 236"/>
                  <a:gd name="T40" fmla="*/ 91 w 144"/>
                  <a:gd name="T41" fmla="*/ 31 h 236"/>
                  <a:gd name="T42" fmla="*/ 119 w 144"/>
                  <a:gd name="T43" fmla="*/ 77 h 236"/>
                  <a:gd name="T44" fmla="*/ 106 w 144"/>
                  <a:gd name="T45" fmla="*/ 87 h 236"/>
                  <a:gd name="T46" fmla="*/ 86 w 144"/>
                  <a:gd name="T47" fmla="*/ 52 h 236"/>
                  <a:gd name="T48" fmla="*/ 67 w 144"/>
                  <a:gd name="T49" fmla="*/ 27 h 236"/>
                  <a:gd name="T50" fmla="*/ 49 w 144"/>
                  <a:gd name="T51" fmla="*/ 16 h 236"/>
                  <a:gd name="T52" fmla="*/ 34 w 144"/>
                  <a:gd name="T53" fmla="*/ 19 h 236"/>
                  <a:gd name="T54" fmla="*/ 30 w 144"/>
                  <a:gd name="T55" fmla="*/ 23 h 236"/>
                  <a:gd name="T56" fmla="*/ 26 w 144"/>
                  <a:gd name="T57" fmla="*/ 27 h 236"/>
                  <a:gd name="T58" fmla="*/ 103 w 144"/>
                  <a:gd name="T59" fmla="*/ 184 h 236"/>
                  <a:gd name="T60" fmla="*/ 114 w 144"/>
                  <a:gd name="T61" fmla="*/ 200 h 236"/>
                  <a:gd name="T62" fmla="*/ 125 w 144"/>
                  <a:gd name="T63" fmla="*/ 198 h 236"/>
                  <a:gd name="T64" fmla="*/ 133 w 144"/>
                  <a:gd name="T65" fmla="*/ 182 h 236"/>
                  <a:gd name="T66" fmla="*/ 132 w 144"/>
                  <a:gd name="T67" fmla="*/ 157 h 236"/>
                  <a:gd name="T68" fmla="*/ 123 w 144"/>
                  <a:gd name="T69" fmla="*/ 125 h 236"/>
                  <a:gd name="T70" fmla="*/ 106 w 144"/>
                  <a:gd name="T71" fmla="*/ 87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44" h="236">
                    <a:moveTo>
                      <a:pt x="119" y="77"/>
                    </a:moveTo>
                    <a:cubicBezTo>
                      <a:pt x="127" y="94"/>
                      <a:pt x="134" y="110"/>
                      <a:pt x="137" y="125"/>
                    </a:cubicBezTo>
                    <a:cubicBezTo>
                      <a:pt x="141" y="140"/>
                      <a:pt x="144" y="153"/>
                      <a:pt x="144" y="164"/>
                    </a:cubicBezTo>
                    <a:cubicBezTo>
                      <a:pt x="144" y="176"/>
                      <a:pt x="143" y="185"/>
                      <a:pt x="140" y="193"/>
                    </a:cubicBezTo>
                    <a:cubicBezTo>
                      <a:pt x="138" y="201"/>
                      <a:pt x="134" y="207"/>
                      <a:pt x="129" y="211"/>
                    </a:cubicBezTo>
                    <a:cubicBezTo>
                      <a:pt x="99" y="236"/>
                      <a:pt x="99" y="236"/>
                      <a:pt x="99" y="236"/>
                    </a:cubicBezTo>
                    <a:cubicBezTo>
                      <a:pt x="94" y="226"/>
                      <a:pt x="94" y="226"/>
                      <a:pt x="94" y="226"/>
                    </a:cubicBezTo>
                    <a:cubicBezTo>
                      <a:pt x="95" y="225"/>
                      <a:pt x="96" y="224"/>
                      <a:pt x="98" y="222"/>
                    </a:cubicBezTo>
                    <a:cubicBezTo>
                      <a:pt x="99" y="220"/>
                      <a:pt x="100" y="219"/>
                      <a:pt x="100" y="218"/>
                    </a:cubicBezTo>
                    <a:cubicBezTo>
                      <a:pt x="100" y="215"/>
                      <a:pt x="100" y="213"/>
                      <a:pt x="99" y="210"/>
                    </a:cubicBezTo>
                    <a:cubicBezTo>
                      <a:pt x="99" y="207"/>
                      <a:pt x="97" y="204"/>
                      <a:pt x="96" y="201"/>
                    </a:cubicBezTo>
                    <a:cubicBezTo>
                      <a:pt x="24" y="53"/>
                      <a:pt x="24" y="53"/>
                      <a:pt x="24" y="53"/>
                    </a:cubicBezTo>
                    <a:cubicBezTo>
                      <a:pt x="22" y="50"/>
                      <a:pt x="21" y="47"/>
                      <a:pt x="19" y="45"/>
                    </a:cubicBezTo>
                    <a:cubicBezTo>
                      <a:pt x="17" y="43"/>
                      <a:pt x="15" y="41"/>
                      <a:pt x="14" y="41"/>
                    </a:cubicBezTo>
                    <a:cubicBezTo>
                      <a:pt x="12" y="40"/>
                      <a:pt x="10" y="40"/>
                      <a:pt x="9" y="40"/>
                    </a:cubicBezTo>
                    <a:cubicBezTo>
                      <a:pt x="7" y="41"/>
                      <a:pt x="6" y="41"/>
                      <a:pt x="5" y="42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31" y="5"/>
                      <a:pt x="31" y="5"/>
                      <a:pt x="31" y="5"/>
                    </a:cubicBezTo>
                    <a:cubicBezTo>
                      <a:pt x="36" y="1"/>
                      <a:pt x="41" y="0"/>
                      <a:pt x="47" y="0"/>
                    </a:cubicBezTo>
                    <a:cubicBezTo>
                      <a:pt x="53" y="0"/>
                      <a:pt x="59" y="2"/>
                      <a:pt x="65" y="6"/>
                    </a:cubicBezTo>
                    <a:cubicBezTo>
                      <a:pt x="74" y="11"/>
                      <a:pt x="82" y="19"/>
                      <a:pt x="91" y="31"/>
                    </a:cubicBezTo>
                    <a:cubicBezTo>
                      <a:pt x="101" y="43"/>
                      <a:pt x="110" y="58"/>
                      <a:pt x="119" y="77"/>
                    </a:cubicBezTo>
                    <a:close/>
                    <a:moveTo>
                      <a:pt x="106" y="87"/>
                    </a:moveTo>
                    <a:cubicBezTo>
                      <a:pt x="100" y="74"/>
                      <a:pt x="93" y="62"/>
                      <a:pt x="86" y="52"/>
                    </a:cubicBezTo>
                    <a:cubicBezTo>
                      <a:pt x="80" y="42"/>
                      <a:pt x="73" y="34"/>
                      <a:pt x="67" y="27"/>
                    </a:cubicBezTo>
                    <a:cubicBezTo>
                      <a:pt x="60" y="21"/>
                      <a:pt x="55" y="18"/>
                      <a:pt x="49" y="16"/>
                    </a:cubicBezTo>
                    <a:cubicBezTo>
                      <a:pt x="43" y="14"/>
                      <a:pt x="38" y="15"/>
                      <a:pt x="34" y="19"/>
                    </a:cubicBezTo>
                    <a:cubicBezTo>
                      <a:pt x="33" y="20"/>
                      <a:pt x="31" y="21"/>
                      <a:pt x="30" y="23"/>
                    </a:cubicBezTo>
                    <a:cubicBezTo>
                      <a:pt x="28" y="25"/>
                      <a:pt x="27" y="26"/>
                      <a:pt x="26" y="27"/>
                    </a:cubicBezTo>
                    <a:cubicBezTo>
                      <a:pt x="103" y="184"/>
                      <a:pt x="103" y="184"/>
                      <a:pt x="103" y="184"/>
                    </a:cubicBezTo>
                    <a:cubicBezTo>
                      <a:pt x="107" y="193"/>
                      <a:pt x="111" y="198"/>
                      <a:pt x="114" y="200"/>
                    </a:cubicBezTo>
                    <a:cubicBezTo>
                      <a:pt x="118" y="202"/>
                      <a:pt x="121" y="201"/>
                      <a:pt x="125" y="198"/>
                    </a:cubicBezTo>
                    <a:cubicBezTo>
                      <a:pt x="129" y="194"/>
                      <a:pt x="132" y="189"/>
                      <a:pt x="133" y="182"/>
                    </a:cubicBezTo>
                    <a:cubicBezTo>
                      <a:pt x="134" y="175"/>
                      <a:pt x="134" y="167"/>
                      <a:pt x="132" y="157"/>
                    </a:cubicBezTo>
                    <a:cubicBezTo>
                      <a:pt x="130" y="148"/>
                      <a:pt x="127" y="137"/>
                      <a:pt x="123" y="125"/>
                    </a:cubicBezTo>
                    <a:cubicBezTo>
                      <a:pt x="119" y="114"/>
                      <a:pt x="113" y="101"/>
                      <a:pt x="106" y="87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1" name="íṡ1íḍê">
                <a:extLst>
                  <a:ext uri="{FF2B5EF4-FFF2-40B4-BE49-F238E27FC236}">
                    <a16:creationId xmlns:a16="http://schemas.microsoft.com/office/drawing/2014/main" id="{7392700E-72FA-43E5-B856-DD07F26BF1EC}"/>
                  </a:ext>
                </a:extLst>
              </p:cNvPr>
              <p:cNvSpPr/>
              <p:nvPr/>
            </p:nvSpPr>
            <p:spPr bwMode="auto">
              <a:xfrm>
                <a:off x="3683001" y="3697288"/>
                <a:ext cx="142875" cy="160338"/>
              </a:xfrm>
              <a:custGeom>
                <a:avLst/>
                <a:gdLst>
                  <a:gd name="T0" fmla="*/ 84 w 183"/>
                  <a:gd name="T1" fmla="*/ 39 h 204"/>
                  <a:gd name="T2" fmla="*/ 82 w 183"/>
                  <a:gd name="T3" fmla="*/ 43 h 204"/>
                  <a:gd name="T4" fmla="*/ 72 w 183"/>
                  <a:gd name="T5" fmla="*/ 37 h 204"/>
                  <a:gd name="T6" fmla="*/ 60 w 183"/>
                  <a:gd name="T7" fmla="*/ 31 h 204"/>
                  <a:gd name="T8" fmla="*/ 49 w 183"/>
                  <a:gd name="T9" fmla="*/ 27 h 204"/>
                  <a:gd name="T10" fmla="*/ 43 w 183"/>
                  <a:gd name="T11" fmla="*/ 27 h 204"/>
                  <a:gd name="T12" fmla="*/ 39 w 183"/>
                  <a:gd name="T13" fmla="*/ 32 h 204"/>
                  <a:gd name="T14" fmla="*/ 36 w 183"/>
                  <a:gd name="T15" fmla="*/ 37 h 204"/>
                  <a:gd name="T16" fmla="*/ 34 w 183"/>
                  <a:gd name="T17" fmla="*/ 41 h 204"/>
                  <a:gd name="T18" fmla="*/ 154 w 183"/>
                  <a:gd name="T19" fmla="*/ 155 h 204"/>
                  <a:gd name="T20" fmla="*/ 161 w 183"/>
                  <a:gd name="T21" fmla="*/ 160 h 204"/>
                  <a:gd name="T22" fmla="*/ 167 w 183"/>
                  <a:gd name="T23" fmla="*/ 161 h 204"/>
                  <a:gd name="T24" fmla="*/ 171 w 183"/>
                  <a:gd name="T25" fmla="*/ 158 h 204"/>
                  <a:gd name="T26" fmla="*/ 176 w 183"/>
                  <a:gd name="T27" fmla="*/ 153 h 204"/>
                  <a:gd name="T28" fmla="*/ 183 w 183"/>
                  <a:gd name="T29" fmla="*/ 161 h 204"/>
                  <a:gd name="T30" fmla="*/ 160 w 183"/>
                  <a:gd name="T31" fmla="*/ 204 h 204"/>
                  <a:gd name="T32" fmla="*/ 152 w 183"/>
                  <a:gd name="T33" fmla="*/ 196 h 204"/>
                  <a:gd name="T34" fmla="*/ 155 w 183"/>
                  <a:gd name="T35" fmla="*/ 190 h 204"/>
                  <a:gd name="T36" fmla="*/ 156 w 183"/>
                  <a:gd name="T37" fmla="*/ 184 h 204"/>
                  <a:gd name="T38" fmla="*/ 154 w 183"/>
                  <a:gd name="T39" fmla="*/ 177 h 204"/>
                  <a:gd name="T40" fmla="*/ 147 w 183"/>
                  <a:gd name="T41" fmla="*/ 169 h 204"/>
                  <a:gd name="T42" fmla="*/ 26 w 183"/>
                  <a:gd name="T43" fmla="*/ 55 h 204"/>
                  <a:gd name="T44" fmla="*/ 24 w 183"/>
                  <a:gd name="T45" fmla="*/ 58 h 204"/>
                  <a:gd name="T46" fmla="*/ 22 w 183"/>
                  <a:gd name="T47" fmla="*/ 63 h 204"/>
                  <a:gd name="T48" fmla="*/ 19 w 183"/>
                  <a:gd name="T49" fmla="*/ 70 h 204"/>
                  <a:gd name="T50" fmla="*/ 21 w 183"/>
                  <a:gd name="T51" fmla="*/ 78 h 204"/>
                  <a:gd name="T52" fmla="*/ 27 w 183"/>
                  <a:gd name="T53" fmla="*/ 90 h 204"/>
                  <a:gd name="T54" fmla="*/ 36 w 183"/>
                  <a:gd name="T55" fmla="*/ 103 h 204"/>
                  <a:gd name="T56" fmla="*/ 43 w 183"/>
                  <a:gd name="T57" fmla="*/ 114 h 204"/>
                  <a:gd name="T58" fmla="*/ 41 w 183"/>
                  <a:gd name="T59" fmla="*/ 118 h 204"/>
                  <a:gd name="T60" fmla="*/ 0 w 183"/>
                  <a:gd name="T61" fmla="*/ 80 h 204"/>
                  <a:gd name="T62" fmla="*/ 44 w 183"/>
                  <a:gd name="T63" fmla="*/ 0 h 204"/>
                  <a:gd name="T64" fmla="*/ 84 w 183"/>
                  <a:gd name="T65" fmla="*/ 39 h 2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83" h="204">
                    <a:moveTo>
                      <a:pt x="84" y="39"/>
                    </a:moveTo>
                    <a:cubicBezTo>
                      <a:pt x="82" y="43"/>
                      <a:pt x="82" y="43"/>
                      <a:pt x="82" y="43"/>
                    </a:cubicBezTo>
                    <a:cubicBezTo>
                      <a:pt x="79" y="41"/>
                      <a:pt x="76" y="39"/>
                      <a:pt x="72" y="37"/>
                    </a:cubicBezTo>
                    <a:cubicBezTo>
                      <a:pt x="68" y="35"/>
                      <a:pt x="64" y="33"/>
                      <a:pt x="60" y="31"/>
                    </a:cubicBezTo>
                    <a:cubicBezTo>
                      <a:pt x="56" y="29"/>
                      <a:pt x="52" y="28"/>
                      <a:pt x="49" y="27"/>
                    </a:cubicBezTo>
                    <a:cubicBezTo>
                      <a:pt x="46" y="26"/>
                      <a:pt x="44" y="26"/>
                      <a:pt x="43" y="27"/>
                    </a:cubicBezTo>
                    <a:cubicBezTo>
                      <a:pt x="42" y="29"/>
                      <a:pt x="40" y="30"/>
                      <a:pt x="39" y="32"/>
                    </a:cubicBezTo>
                    <a:cubicBezTo>
                      <a:pt x="38" y="34"/>
                      <a:pt x="37" y="36"/>
                      <a:pt x="36" y="37"/>
                    </a:cubicBezTo>
                    <a:cubicBezTo>
                      <a:pt x="34" y="41"/>
                      <a:pt x="34" y="41"/>
                      <a:pt x="34" y="41"/>
                    </a:cubicBezTo>
                    <a:cubicBezTo>
                      <a:pt x="154" y="155"/>
                      <a:pt x="154" y="155"/>
                      <a:pt x="154" y="155"/>
                    </a:cubicBezTo>
                    <a:cubicBezTo>
                      <a:pt x="156" y="157"/>
                      <a:pt x="158" y="158"/>
                      <a:pt x="161" y="160"/>
                    </a:cubicBezTo>
                    <a:cubicBezTo>
                      <a:pt x="163" y="161"/>
                      <a:pt x="165" y="161"/>
                      <a:pt x="167" y="161"/>
                    </a:cubicBezTo>
                    <a:cubicBezTo>
                      <a:pt x="168" y="161"/>
                      <a:pt x="169" y="160"/>
                      <a:pt x="171" y="158"/>
                    </a:cubicBezTo>
                    <a:cubicBezTo>
                      <a:pt x="174" y="156"/>
                      <a:pt x="175" y="155"/>
                      <a:pt x="176" y="153"/>
                    </a:cubicBezTo>
                    <a:cubicBezTo>
                      <a:pt x="183" y="161"/>
                      <a:pt x="183" y="161"/>
                      <a:pt x="183" y="161"/>
                    </a:cubicBezTo>
                    <a:cubicBezTo>
                      <a:pt x="160" y="204"/>
                      <a:pt x="160" y="204"/>
                      <a:pt x="160" y="204"/>
                    </a:cubicBezTo>
                    <a:cubicBezTo>
                      <a:pt x="152" y="196"/>
                      <a:pt x="152" y="196"/>
                      <a:pt x="152" y="196"/>
                    </a:cubicBezTo>
                    <a:cubicBezTo>
                      <a:pt x="153" y="195"/>
                      <a:pt x="154" y="193"/>
                      <a:pt x="155" y="190"/>
                    </a:cubicBezTo>
                    <a:cubicBezTo>
                      <a:pt x="156" y="187"/>
                      <a:pt x="156" y="185"/>
                      <a:pt x="156" y="184"/>
                    </a:cubicBezTo>
                    <a:cubicBezTo>
                      <a:pt x="156" y="181"/>
                      <a:pt x="155" y="179"/>
                      <a:pt x="154" y="177"/>
                    </a:cubicBezTo>
                    <a:cubicBezTo>
                      <a:pt x="152" y="174"/>
                      <a:pt x="150" y="172"/>
                      <a:pt x="147" y="169"/>
                    </a:cubicBezTo>
                    <a:cubicBezTo>
                      <a:pt x="26" y="55"/>
                      <a:pt x="26" y="55"/>
                      <a:pt x="26" y="55"/>
                    </a:cubicBezTo>
                    <a:cubicBezTo>
                      <a:pt x="24" y="58"/>
                      <a:pt x="24" y="58"/>
                      <a:pt x="24" y="58"/>
                    </a:cubicBezTo>
                    <a:cubicBezTo>
                      <a:pt x="24" y="60"/>
                      <a:pt x="23" y="61"/>
                      <a:pt x="22" y="63"/>
                    </a:cubicBezTo>
                    <a:cubicBezTo>
                      <a:pt x="21" y="66"/>
                      <a:pt x="20" y="68"/>
                      <a:pt x="19" y="70"/>
                    </a:cubicBezTo>
                    <a:cubicBezTo>
                      <a:pt x="19" y="71"/>
                      <a:pt x="19" y="74"/>
                      <a:pt x="21" y="78"/>
                    </a:cubicBezTo>
                    <a:cubicBezTo>
                      <a:pt x="23" y="82"/>
                      <a:pt x="25" y="86"/>
                      <a:pt x="27" y="90"/>
                    </a:cubicBezTo>
                    <a:cubicBezTo>
                      <a:pt x="30" y="95"/>
                      <a:pt x="33" y="99"/>
                      <a:pt x="36" y="103"/>
                    </a:cubicBezTo>
                    <a:cubicBezTo>
                      <a:pt x="39" y="108"/>
                      <a:pt x="41" y="111"/>
                      <a:pt x="43" y="114"/>
                    </a:cubicBezTo>
                    <a:cubicBezTo>
                      <a:pt x="41" y="118"/>
                      <a:pt x="41" y="118"/>
                      <a:pt x="41" y="118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44" y="0"/>
                      <a:pt x="44" y="0"/>
                      <a:pt x="44" y="0"/>
                    </a:cubicBezTo>
                    <a:lnTo>
                      <a:pt x="84" y="39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2" name="íṥ1îdê">
                <a:extLst>
                  <a:ext uri="{FF2B5EF4-FFF2-40B4-BE49-F238E27FC236}">
                    <a16:creationId xmlns:a16="http://schemas.microsoft.com/office/drawing/2014/main" id="{B31FF8D8-53DA-4F89-BF23-6D381C80027E}"/>
                  </a:ext>
                </a:extLst>
              </p:cNvPr>
              <p:cNvSpPr/>
              <p:nvPr/>
            </p:nvSpPr>
            <p:spPr bwMode="auto">
              <a:xfrm>
                <a:off x="3717926" y="3638551"/>
                <a:ext cx="152400" cy="160338"/>
              </a:xfrm>
              <a:custGeom>
                <a:avLst/>
                <a:gdLst>
                  <a:gd name="T0" fmla="*/ 149 w 194"/>
                  <a:gd name="T1" fmla="*/ 85 h 203"/>
                  <a:gd name="T2" fmla="*/ 194 w 194"/>
                  <a:gd name="T3" fmla="*/ 125 h 203"/>
                  <a:gd name="T4" fmla="*/ 156 w 194"/>
                  <a:gd name="T5" fmla="*/ 203 h 203"/>
                  <a:gd name="T6" fmla="*/ 148 w 194"/>
                  <a:gd name="T7" fmla="*/ 197 h 203"/>
                  <a:gd name="T8" fmla="*/ 150 w 194"/>
                  <a:gd name="T9" fmla="*/ 191 h 203"/>
                  <a:gd name="T10" fmla="*/ 150 w 194"/>
                  <a:gd name="T11" fmla="*/ 185 h 203"/>
                  <a:gd name="T12" fmla="*/ 148 w 194"/>
                  <a:gd name="T13" fmla="*/ 179 h 203"/>
                  <a:gd name="T14" fmla="*/ 141 w 194"/>
                  <a:gd name="T15" fmla="*/ 172 h 203"/>
                  <a:gd name="T16" fmla="*/ 29 w 194"/>
                  <a:gd name="T17" fmla="*/ 79 h 203"/>
                  <a:gd name="T18" fmla="*/ 22 w 194"/>
                  <a:gd name="T19" fmla="*/ 74 h 203"/>
                  <a:gd name="T20" fmla="*/ 16 w 194"/>
                  <a:gd name="T21" fmla="*/ 73 h 203"/>
                  <a:gd name="T22" fmla="*/ 11 w 194"/>
                  <a:gd name="T23" fmla="*/ 76 h 203"/>
                  <a:gd name="T24" fmla="*/ 8 w 194"/>
                  <a:gd name="T25" fmla="*/ 80 h 203"/>
                  <a:gd name="T26" fmla="*/ 0 w 194"/>
                  <a:gd name="T27" fmla="*/ 73 h 203"/>
                  <a:gd name="T28" fmla="*/ 35 w 194"/>
                  <a:gd name="T29" fmla="*/ 0 h 203"/>
                  <a:gd name="T30" fmla="*/ 73 w 194"/>
                  <a:gd name="T31" fmla="*/ 31 h 203"/>
                  <a:gd name="T32" fmla="*/ 70 w 194"/>
                  <a:gd name="T33" fmla="*/ 36 h 203"/>
                  <a:gd name="T34" fmla="*/ 50 w 194"/>
                  <a:gd name="T35" fmla="*/ 27 h 203"/>
                  <a:gd name="T36" fmla="*/ 36 w 194"/>
                  <a:gd name="T37" fmla="*/ 27 h 203"/>
                  <a:gd name="T38" fmla="*/ 32 w 194"/>
                  <a:gd name="T39" fmla="*/ 32 h 203"/>
                  <a:gd name="T40" fmla="*/ 29 w 194"/>
                  <a:gd name="T41" fmla="*/ 38 h 203"/>
                  <a:gd name="T42" fmla="*/ 22 w 194"/>
                  <a:gd name="T43" fmla="*/ 53 h 203"/>
                  <a:gd name="T44" fmla="*/ 84 w 194"/>
                  <a:gd name="T45" fmla="*/ 105 h 203"/>
                  <a:gd name="T46" fmla="*/ 89 w 194"/>
                  <a:gd name="T47" fmla="*/ 94 h 203"/>
                  <a:gd name="T48" fmla="*/ 91 w 194"/>
                  <a:gd name="T49" fmla="*/ 85 h 203"/>
                  <a:gd name="T50" fmla="*/ 88 w 194"/>
                  <a:gd name="T51" fmla="*/ 76 h 203"/>
                  <a:gd name="T52" fmla="*/ 81 w 194"/>
                  <a:gd name="T53" fmla="*/ 67 h 203"/>
                  <a:gd name="T54" fmla="*/ 71 w 194"/>
                  <a:gd name="T55" fmla="*/ 57 h 203"/>
                  <a:gd name="T56" fmla="*/ 74 w 194"/>
                  <a:gd name="T57" fmla="*/ 52 h 203"/>
                  <a:gd name="T58" fmla="*/ 135 w 194"/>
                  <a:gd name="T59" fmla="*/ 103 h 203"/>
                  <a:gd name="T60" fmla="*/ 132 w 194"/>
                  <a:gd name="T61" fmla="*/ 108 h 203"/>
                  <a:gd name="T62" fmla="*/ 120 w 194"/>
                  <a:gd name="T63" fmla="*/ 100 h 203"/>
                  <a:gd name="T64" fmla="*/ 111 w 194"/>
                  <a:gd name="T65" fmla="*/ 95 h 203"/>
                  <a:gd name="T66" fmla="*/ 103 w 194"/>
                  <a:gd name="T67" fmla="*/ 95 h 203"/>
                  <a:gd name="T68" fmla="*/ 98 w 194"/>
                  <a:gd name="T69" fmla="*/ 101 h 203"/>
                  <a:gd name="T70" fmla="*/ 93 w 194"/>
                  <a:gd name="T71" fmla="*/ 112 h 203"/>
                  <a:gd name="T72" fmla="*/ 140 w 194"/>
                  <a:gd name="T73" fmla="*/ 151 h 203"/>
                  <a:gd name="T74" fmla="*/ 151 w 194"/>
                  <a:gd name="T75" fmla="*/ 160 h 203"/>
                  <a:gd name="T76" fmla="*/ 158 w 194"/>
                  <a:gd name="T77" fmla="*/ 163 h 203"/>
                  <a:gd name="T78" fmla="*/ 163 w 194"/>
                  <a:gd name="T79" fmla="*/ 160 h 203"/>
                  <a:gd name="T80" fmla="*/ 168 w 194"/>
                  <a:gd name="T81" fmla="*/ 152 h 203"/>
                  <a:gd name="T82" fmla="*/ 171 w 194"/>
                  <a:gd name="T83" fmla="*/ 146 h 203"/>
                  <a:gd name="T84" fmla="*/ 173 w 194"/>
                  <a:gd name="T85" fmla="*/ 140 h 203"/>
                  <a:gd name="T86" fmla="*/ 174 w 194"/>
                  <a:gd name="T87" fmla="*/ 133 h 203"/>
                  <a:gd name="T88" fmla="*/ 173 w 194"/>
                  <a:gd name="T89" fmla="*/ 127 h 203"/>
                  <a:gd name="T90" fmla="*/ 160 w 194"/>
                  <a:gd name="T91" fmla="*/ 107 h 203"/>
                  <a:gd name="T92" fmla="*/ 146 w 194"/>
                  <a:gd name="T93" fmla="*/ 89 h 203"/>
                  <a:gd name="T94" fmla="*/ 149 w 194"/>
                  <a:gd name="T95" fmla="*/ 85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94" h="203">
                    <a:moveTo>
                      <a:pt x="149" y="85"/>
                    </a:moveTo>
                    <a:cubicBezTo>
                      <a:pt x="194" y="125"/>
                      <a:pt x="194" y="125"/>
                      <a:pt x="194" y="125"/>
                    </a:cubicBezTo>
                    <a:cubicBezTo>
                      <a:pt x="156" y="203"/>
                      <a:pt x="156" y="203"/>
                      <a:pt x="156" y="203"/>
                    </a:cubicBezTo>
                    <a:cubicBezTo>
                      <a:pt x="148" y="197"/>
                      <a:pt x="148" y="197"/>
                      <a:pt x="148" y="197"/>
                    </a:cubicBezTo>
                    <a:cubicBezTo>
                      <a:pt x="149" y="195"/>
                      <a:pt x="149" y="193"/>
                      <a:pt x="150" y="191"/>
                    </a:cubicBezTo>
                    <a:cubicBezTo>
                      <a:pt x="150" y="188"/>
                      <a:pt x="151" y="186"/>
                      <a:pt x="150" y="185"/>
                    </a:cubicBezTo>
                    <a:cubicBezTo>
                      <a:pt x="150" y="183"/>
                      <a:pt x="149" y="181"/>
                      <a:pt x="148" y="179"/>
                    </a:cubicBezTo>
                    <a:cubicBezTo>
                      <a:pt x="146" y="177"/>
                      <a:pt x="144" y="175"/>
                      <a:pt x="141" y="172"/>
                    </a:cubicBezTo>
                    <a:cubicBezTo>
                      <a:pt x="29" y="79"/>
                      <a:pt x="29" y="79"/>
                      <a:pt x="29" y="79"/>
                    </a:cubicBezTo>
                    <a:cubicBezTo>
                      <a:pt x="27" y="77"/>
                      <a:pt x="24" y="75"/>
                      <a:pt x="22" y="74"/>
                    </a:cubicBezTo>
                    <a:cubicBezTo>
                      <a:pt x="20" y="73"/>
                      <a:pt x="18" y="73"/>
                      <a:pt x="16" y="73"/>
                    </a:cubicBezTo>
                    <a:cubicBezTo>
                      <a:pt x="15" y="74"/>
                      <a:pt x="13" y="75"/>
                      <a:pt x="11" y="76"/>
                    </a:cubicBezTo>
                    <a:cubicBezTo>
                      <a:pt x="10" y="78"/>
                      <a:pt x="8" y="79"/>
                      <a:pt x="8" y="80"/>
                    </a:cubicBezTo>
                    <a:cubicBezTo>
                      <a:pt x="0" y="73"/>
                      <a:pt x="0" y="73"/>
                      <a:pt x="0" y="73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73" y="31"/>
                      <a:pt x="73" y="31"/>
                      <a:pt x="73" y="31"/>
                    </a:cubicBezTo>
                    <a:cubicBezTo>
                      <a:pt x="70" y="36"/>
                      <a:pt x="70" y="36"/>
                      <a:pt x="70" y="36"/>
                    </a:cubicBezTo>
                    <a:cubicBezTo>
                      <a:pt x="64" y="33"/>
                      <a:pt x="58" y="30"/>
                      <a:pt x="50" y="27"/>
                    </a:cubicBezTo>
                    <a:cubicBezTo>
                      <a:pt x="42" y="25"/>
                      <a:pt x="37" y="25"/>
                      <a:pt x="36" y="27"/>
                    </a:cubicBezTo>
                    <a:cubicBezTo>
                      <a:pt x="35" y="28"/>
                      <a:pt x="34" y="30"/>
                      <a:pt x="32" y="32"/>
                    </a:cubicBezTo>
                    <a:cubicBezTo>
                      <a:pt x="31" y="33"/>
                      <a:pt x="30" y="36"/>
                      <a:pt x="29" y="38"/>
                    </a:cubicBezTo>
                    <a:cubicBezTo>
                      <a:pt x="22" y="53"/>
                      <a:pt x="22" y="53"/>
                      <a:pt x="22" y="53"/>
                    </a:cubicBezTo>
                    <a:cubicBezTo>
                      <a:pt x="84" y="105"/>
                      <a:pt x="84" y="105"/>
                      <a:pt x="84" y="105"/>
                    </a:cubicBezTo>
                    <a:cubicBezTo>
                      <a:pt x="89" y="94"/>
                      <a:pt x="89" y="94"/>
                      <a:pt x="89" y="94"/>
                    </a:cubicBezTo>
                    <a:cubicBezTo>
                      <a:pt x="91" y="91"/>
                      <a:pt x="91" y="88"/>
                      <a:pt x="91" y="85"/>
                    </a:cubicBezTo>
                    <a:cubicBezTo>
                      <a:pt x="91" y="83"/>
                      <a:pt x="90" y="80"/>
                      <a:pt x="88" y="76"/>
                    </a:cubicBezTo>
                    <a:cubicBezTo>
                      <a:pt x="86" y="74"/>
                      <a:pt x="84" y="71"/>
                      <a:pt x="81" y="67"/>
                    </a:cubicBezTo>
                    <a:cubicBezTo>
                      <a:pt x="77" y="63"/>
                      <a:pt x="74" y="60"/>
                      <a:pt x="71" y="57"/>
                    </a:cubicBezTo>
                    <a:cubicBezTo>
                      <a:pt x="74" y="52"/>
                      <a:pt x="74" y="52"/>
                      <a:pt x="74" y="52"/>
                    </a:cubicBezTo>
                    <a:cubicBezTo>
                      <a:pt x="135" y="103"/>
                      <a:pt x="135" y="103"/>
                      <a:pt x="135" y="103"/>
                    </a:cubicBezTo>
                    <a:cubicBezTo>
                      <a:pt x="132" y="108"/>
                      <a:pt x="132" y="108"/>
                      <a:pt x="132" y="108"/>
                    </a:cubicBezTo>
                    <a:cubicBezTo>
                      <a:pt x="129" y="105"/>
                      <a:pt x="125" y="103"/>
                      <a:pt x="120" y="100"/>
                    </a:cubicBezTo>
                    <a:cubicBezTo>
                      <a:pt x="116" y="98"/>
                      <a:pt x="113" y="96"/>
                      <a:pt x="111" y="95"/>
                    </a:cubicBezTo>
                    <a:cubicBezTo>
                      <a:pt x="107" y="94"/>
                      <a:pt x="104" y="94"/>
                      <a:pt x="103" y="95"/>
                    </a:cubicBezTo>
                    <a:cubicBezTo>
                      <a:pt x="101" y="96"/>
                      <a:pt x="99" y="98"/>
                      <a:pt x="98" y="101"/>
                    </a:cubicBezTo>
                    <a:cubicBezTo>
                      <a:pt x="93" y="112"/>
                      <a:pt x="93" y="112"/>
                      <a:pt x="93" y="112"/>
                    </a:cubicBezTo>
                    <a:cubicBezTo>
                      <a:pt x="140" y="151"/>
                      <a:pt x="140" y="151"/>
                      <a:pt x="140" y="151"/>
                    </a:cubicBezTo>
                    <a:cubicBezTo>
                      <a:pt x="144" y="155"/>
                      <a:pt x="148" y="158"/>
                      <a:pt x="151" y="160"/>
                    </a:cubicBezTo>
                    <a:cubicBezTo>
                      <a:pt x="154" y="162"/>
                      <a:pt x="156" y="163"/>
                      <a:pt x="158" y="163"/>
                    </a:cubicBezTo>
                    <a:cubicBezTo>
                      <a:pt x="160" y="163"/>
                      <a:pt x="162" y="162"/>
                      <a:pt x="163" y="160"/>
                    </a:cubicBezTo>
                    <a:cubicBezTo>
                      <a:pt x="165" y="158"/>
                      <a:pt x="166" y="156"/>
                      <a:pt x="168" y="152"/>
                    </a:cubicBezTo>
                    <a:cubicBezTo>
                      <a:pt x="169" y="151"/>
                      <a:pt x="170" y="149"/>
                      <a:pt x="171" y="146"/>
                    </a:cubicBezTo>
                    <a:cubicBezTo>
                      <a:pt x="172" y="144"/>
                      <a:pt x="173" y="142"/>
                      <a:pt x="173" y="140"/>
                    </a:cubicBezTo>
                    <a:cubicBezTo>
                      <a:pt x="174" y="138"/>
                      <a:pt x="174" y="136"/>
                      <a:pt x="174" y="133"/>
                    </a:cubicBezTo>
                    <a:cubicBezTo>
                      <a:pt x="174" y="131"/>
                      <a:pt x="174" y="129"/>
                      <a:pt x="173" y="127"/>
                    </a:cubicBezTo>
                    <a:cubicBezTo>
                      <a:pt x="170" y="122"/>
                      <a:pt x="166" y="115"/>
                      <a:pt x="160" y="107"/>
                    </a:cubicBezTo>
                    <a:cubicBezTo>
                      <a:pt x="154" y="99"/>
                      <a:pt x="149" y="93"/>
                      <a:pt x="146" y="89"/>
                    </a:cubicBezTo>
                    <a:lnTo>
                      <a:pt x="149" y="8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3" name="íṧḻïďé">
                <a:extLst>
                  <a:ext uri="{FF2B5EF4-FFF2-40B4-BE49-F238E27FC236}">
                    <a16:creationId xmlns:a16="http://schemas.microsoft.com/office/drawing/2014/main" id="{B09F8A3C-88B5-4819-8A2F-6D9786527AB7}"/>
                  </a:ext>
                </a:extLst>
              </p:cNvPr>
              <p:cNvSpPr/>
              <p:nvPr/>
            </p:nvSpPr>
            <p:spPr bwMode="auto">
              <a:xfrm>
                <a:off x="3756026" y="3581401"/>
                <a:ext cx="144463" cy="115888"/>
              </a:xfrm>
              <a:custGeom>
                <a:avLst/>
                <a:gdLst>
                  <a:gd name="T0" fmla="*/ 182 w 184"/>
                  <a:gd name="T1" fmla="*/ 126 h 148"/>
                  <a:gd name="T2" fmla="*/ 170 w 184"/>
                  <a:gd name="T3" fmla="*/ 141 h 148"/>
                  <a:gd name="T4" fmla="*/ 148 w 184"/>
                  <a:gd name="T5" fmla="*/ 147 h 148"/>
                  <a:gd name="T6" fmla="*/ 117 w 184"/>
                  <a:gd name="T7" fmla="*/ 144 h 148"/>
                  <a:gd name="T8" fmla="*/ 79 w 184"/>
                  <a:gd name="T9" fmla="*/ 129 h 148"/>
                  <a:gd name="T10" fmla="*/ 43 w 184"/>
                  <a:gd name="T11" fmla="*/ 107 h 148"/>
                  <a:gd name="T12" fmla="*/ 17 w 184"/>
                  <a:gd name="T13" fmla="*/ 81 h 148"/>
                  <a:gd name="T14" fmla="*/ 3 w 184"/>
                  <a:gd name="T15" fmla="*/ 56 h 148"/>
                  <a:gd name="T16" fmla="*/ 2 w 184"/>
                  <a:gd name="T17" fmla="*/ 33 h 148"/>
                  <a:gd name="T18" fmla="*/ 9 w 184"/>
                  <a:gd name="T19" fmla="*/ 21 h 148"/>
                  <a:gd name="T20" fmla="*/ 21 w 184"/>
                  <a:gd name="T21" fmla="*/ 13 h 148"/>
                  <a:gd name="T22" fmla="*/ 14 w 184"/>
                  <a:gd name="T23" fmla="*/ 6 h 148"/>
                  <a:gd name="T24" fmla="*/ 16 w 184"/>
                  <a:gd name="T25" fmla="*/ 0 h 148"/>
                  <a:gd name="T26" fmla="*/ 77 w 184"/>
                  <a:gd name="T27" fmla="*/ 30 h 148"/>
                  <a:gd name="T28" fmla="*/ 76 w 184"/>
                  <a:gd name="T29" fmla="*/ 36 h 148"/>
                  <a:gd name="T30" fmla="*/ 55 w 184"/>
                  <a:gd name="T31" fmla="*/ 30 h 148"/>
                  <a:gd name="T32" fmla="*/ 36 w 184"/>
                  <a:gd name="T33" fmla="*/ 27 h 148"/>
                  <a:gd name="T34" fmla="*/ 20 w 184"/>
                  <a:gd name="T35" fmla="*/ 29 h 148"/>
                  <a:gd name="T36" fmla="*/ 12 w 184"/>
                  <a:gd name="T37" fmla="*/ 38 h 148"/>
                  <a:gd name="T38" fmla="*/ 14 w 184"/>
                  <a:gd name="T39" fmla="*/ 54 h 148"/>
                  <a:gd name="T40" fmla="*/ 26 w 184"/>
                  <a:gd name="T41" fmla="*/ 72 h 148"/>
                  <a:gd name="T42" fmla="*/ 49 w 184"/>
                  <a:gd name="T43" fmla="*/ 91 h 148"/>
                  <a:gd name="T44" fmla="*/ 83 w 184"/>
                  <a:gd name="T45" fmla="*/ 111 h 148"/>
                  <a:gd name="T46" fmla="*/ 114 w 184"/>
                  <a:gd name="T47" fmla="*/ 123 h 148"/>
                  <a:gd name="T48" fmla="*/ 140 w 184"/>
                  <a:gd name="T49" fmla="*/ 128 h 148"/>
                  <a:gd name="T50" fmla="*/ 159 w 184"/>
                  <a:gd name="T51" fmla="*/ 125 h 148"/>
                  <a:gd name="T52" fmla="*/ 169 w 184"/>
                  <a:gd name="T53" fmla="*/ 114 h 148"/>
                  <a:gd name="T54" fmla="*/ 170 w 184"/>
                  <a:gd name="T55" fmla="*/ 101 h 148"/>
                  <a:gd name="T56" fmla="*/ 164 w 184"/>
                  <a:gd name="T57" fmla="*/ 88 h 148"/>
                  <a:gd name="T58" fmla="*/ 154 w 184"/>
                  <a:gd name="T59" fmla="*/ 76 h 148"/>
                  <a:gd name="T60" fmla="*/ 140 w 184"/>
                  <a:gd name="T61" fmla="*/ 64 h 148"/>
                  <a:gd name="T62" fmla="*/ 146 w 184"/>
                  <a:gd name="T63" fmla="*/ 60 h 148"/>
                  <a:gd name="T64" fmla="*/ 178 w 184"/>
                  <a:gd name="T65" fmla="*/ 95 h 148"/>
                  <a:gd name="T66" fmla="*/ 182 w 184"/>
                  <a:gd name="T67" fmla="*/ 1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4" h="148">
                    <a:moveTo>
                      <a:pt x="182" y="126"/>
                    </a:moveTo>
                    <a:cubicBezTo>
                      <a:pt x="180" y="132"/>
                      <a:pt x="176" y="137"/>
                      <a:pt x="170" y="141"/>
                    </a:cubicBezTo>
                    <a:cubicBezTo>
                      <a:pt x="165" y="145"/>
                      <a:pt x="157" y="147"/>
                      <a:pt x="148" y="147"/>
                    </a:cubicBezTo>
                    <a:cubicBezTo>
                      <a:pt x="139" y="148"/>
                      <a:pt x="129" y="147"/>
                      <a:pt x="117" y="144"/>
                    </a:cubicBezTo>
                    <a:cubicBezTo>
                      <a:pt x="106" y="141"/>
                      <a:pt x="93" y="136"/>
                      <a:pt x="79" y="129"/>
                    </a:cubicBezTo>
                    <a:cubicBezTo>
                      <a:pt x="65" y="122"/>
                      <a:pt x="53" y="115"/>
                      <a:pt x="43" y="107"/>
                    </a:cubicBezTo>
                    <a:cubicBezTo>
                      <a:pt x="32" y="98"/>
                      <a:pt x="24" y="90"/>
                      <a:pt x="17" y="81"/>
                    </a:cubicBezTo>
                    <a:cubicBezTo>
                      <a:pt x="10" y="73"/>
                      <a:pt x="5" y="64"/>
                      <a:pt x="3" y="56"/>
                    </a:cubicBezTo>
                    <a:cubicBezTo>
                      <a:pt x="0" y="48"/>
                      <a:pt x="0" y="40"/>
                      <a:pt x="2" y="33"/>
                    </a:cubicBezTo>
                    <a:cubicBezTo>
                      <a:pt x="3" y="28"/>
                      <a:pt x="6" y="24"/>
                      <a:pt x="9" y="21"/>
                    </a:cubicBezTo>
                    <a:cubicBezTo>
                      <a:pt x="12" y="18"/>
                      <a:pt x="17" y="15"/>
                      <a:pt x="21" y="13"/>
                    </a:cubicBezTo>
                    <a:cubicBezTo>
                      <a:pt x="14" y="6"/>
                      <a:pt x="14" y="6"/>
                      <a:pt x="14" y="6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7" y="30"/>
                      <a:pt x="77" y="30"/>
                      <a:pt x="77" y="30"/>
                    </a:cubicBezTo>
                    <a:cubicBezTo>
                      <a:pt x="76" y="36"/>
                      <a:pt x="76" y="36"/>
                      <a:pt x="76" y="36"/>
                    </a:cubicBezTo>
                    <a:cubicBezTo>
                      <a:pt x="70" y="34"/>
                      <a:pt x="63" y="32"/>
                      <a:pt x="55" y="30"/>
                    </a:cubicBezTo>
                    <a:cubicBezTo>
                      <a:pt x="48" y="28"/>
                      <a:pt x="41" y="27"/>
                      <a:pt x="36" y="27"/>
                    </a:cubicBezTo>
                    <a:cubicBezTo>
                      <a:pt x="30" y="26"/>
                      <a:pt x="24" y="27"/>
                      <a:pt x="20" y="29"/>
                    </a:cubicBezTo>
                    <a:cubicBezTo>
                      <a:pt x="16" y="30"/>
                      <a:pt x="14" y="33"/>
                      <a:pt x="12" y="38"/>
                    </a:cubicBezTo>
                    <a:cubicBezTo>
                      <a:pt x="11" y="42"/>
                      <a:pt x="12" y="48"/>
                      <a:pt x="14" y="54"/>
                    </a:cubicBezTo>
                    <a:cubicBezTo>
                      <a:pt x="16" y="59"/>
                      <a:pt x="20" y="66"/>
                      <a:pt x="26" y="72"/>
                    </a:cubicBezTo>
                    <a:cubicBezTo>
                      <a:pt x="32" y="78"/>
                      <a:pt x="40" y="85"/>
                      <a:pt x="49" y="91"/>
                    </a:cubicBezTo>
                    <a:cubicBezTo>
                      <a:pt x="59" y="98"/>
                      <a:pt x="70" y="104"/>
                      <a:pt x="83" y="111"/>
                    </a:cubicBezTo>
                    <a:cubicBezTo>
                      <a:pt x="94" y="116"/>
                      <a:pt x="104" y="120"/>
                      <a:pt x="114" y="123"/>
                    </a:cubicBezTo>
                    <a:cubicBezTo>
                      <a:pt x="123" y="126"/>
                      <a:pt x="132" y="128"/>
                      <a:pt x="140" y="128"/>
                    </a:cubicBezTo>
                    <a:cubicBezTo>
                      <a:pt x="148" y="129"/>
                      <a:pt x="154" y="127"/>
                      <a:pt x="159" y="125"/>
                    </a:cubicBezTo>
                    <a:cubicBezTo>
                      <a:pt x="165" y="123"/>
                      <a:pt x="168" y="119"/>
                      <a:pt x="169" y="114"/>
                    </a:cubicBezTo>
                    <a:cubicBezTo>
                      <a:pt x="171" y="110"/>
                      <a:pt x="171" y="105"/>
                      <a:pt x="170" y="101"/>
                    </a:cubicBezTo>
                    <a:cubicBezTo>
                      <a:pt x="168" y="97"/>
                      <a:pt x="167" y="92"/>
                      <a:pt x="164" y="88"/>
                    </a:cubicBezTo>
                    <a:cubicBezTo>
                      <a:pt x="161" y="84"/>
                      <a:pt x="158" y="80"/>
                      <a:pt x="154" y="76"/>
                    </a:cubicBezTo>
                    <a:cubicBezTo>
                      <a:pt x="150" y="71"/>
                      <a:pt x="145" y="67"/>
                      <a:pt x="140" y="64"/>
                    </a:cubicBezTo>
                    <a:cubicBezTo>
                      <a:pt x="146" y="60"/>
                      <a:pt x="146" y="60"/>
                      <a:pt x="146" y="60"/>
                    </a:cubicBezTo>
                    <a:cubicBezTo>
                      <a:pt x="162" y="73"/>
                      <a:pt x="172" y="85"/>
                      <a:pt x="178" y="95"/>
                    </a:cubicBezTo>
                    <a:cubicBezTo>
                      <a:pt x="183" y="106"/>
                      <a:pt x="184" y="116"/>
                      <a:pt x="182" y="12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4" name="iSlídè">
                <a:extLst>
                  <a:ext uri="{FF2B5EF4-FFF2-40B4-BE49-F238E27FC236}">
                    <a16:creationId xmlns:a16="http://schemas.microsoft.com/office/drawing/2014/main" id="{9B63C3C8-4AE0-4405-ACE9-01CA4A11816E}"/>
                  </a:ext>
                </a:extLst>
              </p:cNvPr>
              <p:cNvSpPr/>
              <p:nvPr/>
            </p:nvSpPr>
            <p:spPr bwMode="auto">
              <a:xfrm>
                <a:off x="3767138" y="3487738"/>
                <a:ext cx="155575" cy="131763"/>
              </a:xfrm>
              <a:custGeom>
                <a:avLst/>
                <a:gdLst>
                  <a:gd name="T0" fmla="*/ 199 w 199"/>
                  <a:gd name="T1" fmla="*/ 54 h 167"/>
                  <a:gd name="T2" fmla="*/ 191 w 199"/>
                  <a:gd name="T3" fmla="*/ 99 h 167"/>
                  <a:gd name="T4" fmla="*/ 182 w 199"/>
                  <a:gd name="T5" fmla="*/ 97 h 167"/>
                  <a:gd name="T6" fmla="*/ 183 w 199"/>
                  <a:gd name="T7" fmla="*/ 91 h 167"/>
                  <a:gd name="T8" fmla="*/ 182 w 199"/>
                  <a:gd name="T9" fmla="*/ 86 h 167"/>
                  <a:gd name="T10" fmla="*/ 178 w 199"/>
                  <a:gd name="T11" fmla="*/ 81 h 167"/>
                  <a:gd name="T12" fmla="*/ 170 w 199"/>
                  <a:gd name="T13" fmla="*/ 77 h 167"/>
                  <a:gd name="T14" fmla="*/ 106 w 199"/>
                  <a:gd name="T15" fmla="*/ 58 h 167"/>
                  <a:gd name="T16" fmla="*/ 97 w 199"/>
                  <a:gd name="T17" fmla="*/ 109 h 167"/>
                  <a:gd name="T18" fmla="*/ 160 w 199"/>
                  <a:gd name="T19" fmla="*/ 128 h 167"/>
                  <a:gd name="T20" fmla="*/ 167 w 199"/>
                  <a:gd name="T21" fmla="*/ 130 h 167"/>
                  <a:gd name="T22" fmla="*/ 173 w 199"/>
                  <a:gd name="T23" fmla="*/ 128 h 167"/>
                  <a:gd name="T24" fmla="*/ 176 w 199"/>
                  <a:gd name="T25" fmla="*/ 124 h 167"/>
                  <a:gd name="T26" fmla="*/ 178 w 199"/>
                  <a:gd name="T27" fmla="*/ 119 h 167"/>
                  <a:gd name="T28" fmla="*/ 187 w 199"/>
                  <a:gd name="T29" fmla="*/ 122 h 167"/>
                  <a:gd name="T30" fmla="*/ 180 w 199"/>
                  <a:gd name="T31" fmla="*/ 167 h 167"/>
                  <a:gd name="T32" fmla="*/ 171 w 199"/>
                  <a:gd name="T33" fmla="*/ 164 h 167"/>
                  <a:gd name="T34" fmla="*/ 171 w 199"/>
                  <a:gd name="T35" fmla="*/ 159 h 167"/>
                  <a:gd name="T36" fmla="*/ 170 w 199"/>
                  <a:gd name="T37" fmla="*/ 154 h 167"/>
                  <a:gd name="T38" fmla="*/ 166 w 199"/>
                  <a:gd name="T39" fmla="*/ 149 h 167"/>
                  <a:gd name="T40" fmla="*/ 158 w 199"/>
                  <a:gd name="T41" fmla="*/ 145 h 167"/>
                  <a:gd name="T42" fmla="*/ 28 w 199"/>
                  <a:gd name="T43" fmla="*/ 106 h 167"/>
                  <a:gd name="T44" fmla="*/ 21 w 199"/>
                  <a:gd name="T45" fmla="*/ 105 h 167"/>
                  <a:gd name="T46" fmla="*/ 15 w 199"/>
                  <a:gd name="T47" fmla="*/ 107 h 167"/>
                  <a:gd name="T48" fmla="*/ 11 w 199"/>
                  <a:gd name="T49" fmla="*/ 111 h 167"/>
                  <a:gd name="T50" fmla="*/ 9 w 199"/>
                  <a:gd name="T51" fmla="*/ 115 h 167"/>
                  <a:gd name="T52" fmla="*/ 0 w 199"/>
                  <a:gd name="T53" fmla="*/ 113 h 167"/>
                  <a:gd name="T54" fmla="*/ 7 w 199"/>
                  <a:gd name="T55" fmla="*/ 67 h 167"/>
                  <a:gd name="T56" fmla="*/ 16 w 199"/>
                  <a:gd name="T57" fmla="*/ 70 h 167"/>
                  <a:gd name="T58" fmla="*/ 17 w 199"/>
                  <a:gd name="T59" fmla="*/ 76 h 167"/>
                  <a:gd name="T60" fmla="*/ 18 w 199"/>
                  <a:gd name="T61" fmla="*/ 81 h 167"/>
                  <a:gd name="T62" fmla="*/ 22 w 199"/>
                  <a:gd name="T63" fmla="*/ 86 h 167"/>
                  <a:gd name="T64" fmla="*/ 30 w 199"/>
                  <a:gd name="T65" fmla="*/ 89 h 167"/>
                  <a:gd name="T66" fmla="*/ 86 w 199"/>
                  <a:gd name="T67" fmla="*/ 106 h 167"/>
                  <a:gd name="T68" fmla="*/ 95 w 199"/>
                  <a:gd name="T69" fmla="*/ 55 h 167"/>
                  <a:gd name="T70" fmla="*/ 40 w 199"/>
                  <a:gd name="T71" fmla="*/ 38 h 167"/>
                  <a:gd name="T72" fmla="*/ 32 w 199"/>
                  <a:gd name="T73" fmla="*/ 37 h 167"/>
                  <a:gd name="T74" fmla="*/ 27 w 199"/>
                  <a:gd name="T75" fmla="*/ 39 h 167"/>
                  <a:gd name="T76" fmla="*/ 23 w 199"/>
                  <a:gd name="T77" fmla="*/ 43 h 167"/>
                  <a:gd name="T78" fmla="*/ 20 w 199"/>
                  <a:gd name="T79" fmla="*/ 48 h 167"/>
                  <a:gd name="T80" fmla="*/ 11 w 199"/>
                  <a:gd name="T81" fmla="*/ 45 h 167"/>
                  <a:gd name="T82" fmla="*/ 19 w 199"/>
                  <a:gd name="T83" fmla="*/ 0 h 167"/>
                  <a:gd name="T84" fmla="*/ 28 w 199"/>
                  <a:gd name="T85" fmla="*/ 2 h 167"/>
                  <a:gd name="T86" fmla="*/ 29 w 199"/>
                  <a:gd name="T87" fmla="*/ 8 h 167"/>
                  <a:gd name="T88" fmla="*/ 30 w 199"/>
                  <a:gd name="T89" fmla="*/ 13 h 167"/>
                  <a:gd name="T90" fmla="*/ 34 w 199"/>
                  <a:gd name="T91" fmla="*/ 18 h 167"/>
                  <a:gd name="T92" fmla="*/ 42 w 199"/>
                  <a:gd name="T93" fmla="*/ 21 h 167"/>
                  <a:gd name="T94" fmla="*/ 171 w 199"/>
                  <a:gd name="T95" fmla="*/ 61 h 167"/>
                  <a:gd name="T96" fmla="*/ 179 w 199"/>
                  <a:gd name="T97" fmla="*/ 62 h 167"/>
                  <a:gd name="T98" fmla="*/ 185 w 199"/>
                  <a:gd name="T99" fmla="*/ 60 h 167"/>
                  <a:gd name="T100" fmla="*/ 188 w 199"/>
                  <a:gd name="T101" fmla="*/ 56 h 167"/>
                  <a:gd name="T102" fmla="*/ 190 w 199"/>
                  <a:gd name="T103" fmla="*/ 51 h 167"/>
                  <a:gd name="T104" fmla="*/ 199 w 199"/>
                  <a:gd name="T105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99" h="167">
                    <a:moveTo>
                      <a:pt x="199" y="54"/>
                    </a:moveTo>
                    <a:cubicBezTo>
                      <a:pt x="191" y="99"/>
                      <a:pt x="191" y="99"/>
                      <a:pt x="191" y="99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5"/>
                      <a:pt x="182" y="93"/>
                      <a:pt x="183" y="91"/>
                    </a:cubicBezTo>
                    <a:cubicBezTo>
                      <a:pt x="183" y="89"/>
                      <a:pt x="182" y="87"/>
                      <a:pt x="182" y="86"/>
                    </a:cubicBezTo>
                    <a:cubicBezTo>
                      <a:pt x="181" y="84"/>
                      <a:pt x="180" y="82"/>
                      <a:pt x="178" y="81"/>
                    </a:cubicBezTo>
                    <a:cubicBezTo>
                      <a:pt x="176" y="80"/>
                      <a:pt x="173" y="78"/>
                      <a:pt x="170" y="77"/>
                    </a:cubicBezTo>
                    <a:cubicBezTo>
                      <a:pt x="106" y="58"/>
                      <a:pt x="106" y="58"/>
                      <a:pt x="106" y="58"/>
                    </a:cubicBezTo>
                    <a:cubicBezTo>
                      <a:pt x="97" y="109"/>
                      <a:pt x="97" y="109"/>
                      <a:pt x="97" y="109"/>
                    </a:cubicBezTo>
                    <a:cubicBezTo>
                      <a:pt x="160" y="128"/>
                      <a:pt x="160" y="128"/>
                      <a:pt x="160" y="128"/>
                    </a:cubicBezTo>
                    <a:cubicBezTo>
                      <a:pt x="163" y="129"/>
                      <a:pt x="165" y="130"/>
                      <a:pt x="167" y="130"/>
                    </a:cubicBezTo>
                    <a:cubicBezTo>
                      <a:pt x="169" y="130"/>
                      <a:pt x="171" y="129"/>
                      <a:pt x="173" y="128"/>
                    </a:cubicBezTo>
                    <a:cubicBezTo>
                      <a:pt x="174" y="127"/>
                      <a:pt x="175" y="126"/>
                      <a:pt x="176" y="124"/>
                    </a:cubicBezTo>
                    <a:cubicBezTo>
                      <a:pt x="177" y="122"/>
                      <a:pt x="178" y="120"/>
                      <a:pt x="178" y="119"/>
                    </a:cubicBezTo>
                    <a:cubicBezTo>
                      <a:pt x="187" y="122"/>
                      <a:pt x="187" y="122"/>
                      <a:pt x="187" y="122"/>
                    </a:cubicBezTo>
                    <a:cubicBezTo>
                      <a:pt x="180" y="167"/>
                      <a:pt x="180" y="167"/>
                      <a:pt x="180" y="167"/>
                    </a:cubicBezTo>
                    <a:cubicBezTo>
                      <a:pt x="171" y="164"/>
                      <a:pt x="171" y="164"/>
                      <a:pt x="171" y="164"/>
                    </a:cubicBezTo>
                    <a:cubicBezTo>
                      <a:pt x="171" y="163"/>
                      <a:pt x="171" y="161"/>
                      <a:pt x="171" y="159"/>
                    </a:cubicBezTo>
                    <a:cubicBezTo>
                      <a:pt x="171" y="156"/>
                      <a:pt x="171" y="155"/>
                      <a:pt x="170" y="154"/>
                    </a:cubicBezTo>
                    <a:cubicBezTo>
                      <a:pt x="169" y="152"/>
                      <a:pt x="168" y="150"/>
                      <a:pt x="166" y="149"/>
                    </a:cubicBezTo>
                    <a:cubicBezTo>
                      <a:pt x="164" y="147"/>
                      <a:pt x="161" y="146"/>
                      <a:pt x="158" y="145"/>
                    </a:cubicBezTo>
                    <a:cubicBezTo>
                      <a:pt x="28" y="106"/>
                      <a:pt x="28" y="106"/>
                      <a:pt x="28" y="106"/>
                    </a:cubicBezTo>
                    <a:cubicBezTo>
                      <a:pt x="26" y="105"/>
                      <a:pt x="23" y="105"/>
                      <a:pt x="21" y="105"/>
                    </a:cubicBezTo>
                    <a:cubicBezTo>
                      <a:pt x="18" y="105"/>
                      <a:pt x="16" y="105"/>
                      <a:pt x="15" y="107"/>
                    </a:cubicBezTo>
                    <a:cubicBezTo>
                      <a:pt x="13" y="108"/>
                      <a:pt x="12" y="109"/>
                      <a:pt x="11" y="111"/>
                    </a:cubicBezTo>
                    <a:cubicBezTo>
                      <a:pt x="10" y="113"/>
                      <a:pt x="9" y="114"/>
                      <a:pt x="9" y="115"/>
                    </a:cubicBezTo>
                    <a:cubicBezTo>
                      <a:pt x="0" y="113"/>
                      <a:pt x="0" y="113"/>
                      <a:pt x="0" y="113"/>
                    </a:cubicBezTo>
                    <a:cubicBezTo>
                      <a:pt x="7" y="67"/>
                      <a:pt x="7" y="67"/>
                      <a:pt x="7" y="67"/>
                    </a:cubicBezTo>
                    <a:cubicBezTo>
                      <a:pt x="16" y="70"/>
                      <a:pt x="16" y="70"/>
                      <a:pt x="16" y="70"/>
                    </a:cubicBezTo>
                    <a:cubicBezTo>
                      <a:pt x="16" y="72"/>
                      <a:pt x="16" y="73"/>
                      <a:pt x="17" y="76"/>
                    </a:cubicBezTo>
                    <a:cubicBezTo>
                      <a:pt x="17" y="78"/>
                      <a:pt x="17" y="80"/>
                      <a:pt x="18" y="81"/>
                    </a:cubicBezTo>
                    <a:cubicBezTo>
                      <a:pt x="19" y="83"/>
                      <a:pt x="20" y="85"/>
                      <a:pt x="22" y="86"/>
                    </a:cubicBezTo>
                    <a:cubicBezTo>
                      <a:pt x="25" y="87"/>
                      <a:pt x="27" y="88"/>
                      <a:pt x="30" y="89"/>
                    </a:cubicBezTo>
                    <a:cubicBezTo>
                      <a:pt x="86" y="106"/>
                      <a:pt x="86" y="106"/>
                      <a:pt x="86" y="106"/>
                    </a:cubicBezTo>
                    <a:cubicBezTo>
                      <a:pt x="95" y="55"/>
                      <a:pt x="95" y="55"/>
                      <a:pt x="95" y="55"/>
                    </a:cubicBezTo>
                    <a:cubicBezTo>
                      <a:pt x="40" y="38"/>
                      <a:pt x="40" y="38"/>
                      <a:pt x="40" y="38"/>
                    </a:cubicBezTo>
                    <a:cubicBezTo>
                      <a:pt x="37" y="37"/>
                      <a:pt x="35" y="37"/>
                      <a:pt x="32" y="37"/>
                    </a:cubicBezTo>
                    <a:cubicBezTo>
                      <a:pt x="30" y="37"/>
                      <a:pt x="28" y="38"/>
                      <a:pt x="27" y="39"/>
                    </a:cubicBezTo>
                    <a:cubicBezTo>
                      <a:pt x="25" y="40"/>
                      <a:pt x="24" y="41"/>
                      <a:pt x="23" y="43"/>
                    </a:cubicBezTo>
                    <a:cubicBezTo>
                      <a:pt x="22" y="45"/>
                      <a:pt x="21" y="46"/>
                      <a:pt x="20" y="48"/>
                    </a:cubicBezTo>
                    <a:cubicBezTo>
                      <a:pt x="11" y="45"/>
                      <a:pt x="11" y="45"/>
                      <a:pt x="11" y="45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8" y="2"/>
                      <a:pt x="28" y="2"/>
                      <a:pt x="28" y="2"/>
                    </a:cubicBezTo>
                    <a:cubicBezTo>
                      <a:pt x="28" y="4"/>
                      <a:pt x="28" y="6"/>
                      <a:pt x="29" y="8"/>
                    </a:cubicBezTo>
                    <a:cubicBezTo>
                      <a:pt x="29" y="10"/>
                      <a:pt x="29" y="12"/>
                      <a:pt x="30" y="13"/>
                    </a:cubicBezTo>
                    <a:cubicBezTo>
                      <a:pt x="30" y="15"/>
                      <a:pt x="32" y="17"/>
                      <a:pt x="34" y="18"/>
                    </a:cubicBezTo>
                    <a:cubicBezTo>
                      <a:pt x="36" y="19"/>
                      <a:pt x="39" y="21"/>
                      <a:pt x="42" y="21"/>
                    </a:cubicBezTo>
                    <a:cubicBezTo>
                      <a:pt x="171" y="61"/>
                      <a:pt x="171" y="61"/>
                      <a:pt x="171" y="61"/>
                    </a:cubicBezTo>
                    <a:cubicBezTo>
                      <a:pt x="174" y="62"/>
                      <a:pt x="177" y="62"/>
                      <a:pt x="179" y="62"/>
                    </a:cubicBezTo>
                    <a:cubicBezTo>
                      <a:pt x="181" y="62"/>
                      <a:pt x="183" y="61"/>
                      <a:pt x="185" y="60"/>
                    </a:cubicBezTo>
                    <a:cubicBezTo>
                      <a:pt x="186" y="59"/>
                      <a:pt x="187" y="58"/>
                      <a:pt x="188" y="56"/>
                    </a:cubicBezTo>
                    <a:cubicBezTo>
                      <a:pt x="189" y="54"/>
                      <a:pt x="190" y="52"/>
                      <a:pt x="190" y="51"/>
                    </a:cubicBezTo>
                    <a:lnTo>
                      <a:pt x="199" y="54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5" name="îṣľíḋé">
                <a:extLst>
                  <a:ext uri="{FF2B5EF4-FFF2-40B4-BE49-F238E27FC236}">
                    <a16:creationId xmlns:a16="http://schemas.microsoft.com/office/drawing/2014/main" id="{472C7F56-01D6-42A9-8C6D-DE1F9A7FBB66}"/>
                  </a:ext>
                </a:extLst>
              </p:cNvPr>
              <p:cNvSpPr/>
              <p:nvPr/>
            </p:nvSpPr>
            <p:spPr bwMode="auto">
              <a:xfrm>
                <a:off x="3783013" y="3394076"/>
                <a:ext cx="147638" cy="96838"/>
              </a:xfrm>
              <a:custGeom>
                <a:avLst/>
                <a:gdLst>
                  <a:gd name="T0" fmla="*/ 11 w 188"/>
                  <a:gd name="T1" fmla="*/ 0 h 124"/>
                  <a:gd name="T2" fmla="*/ 13 w 188"/>
                  <a:gd name="T3" fmla="*/ 7 h 124"/>
                  <a:gd name="T4" fmla="*/ 17 w 188"/>
                  <a:gd name="T5" fmla="*/ 14 h 124"/>
                  <a:gd name="T6" fmla="*/ 29 w 188"/>
                  <a:gd name="T7" fmla="*/ 18 h 124"/>
                  <a:gd name="T8" fmla="*/ 53 w 188"/>
                  <a:gd name="T9" fmla="*/ 20 h 124"/>
                  <a:gd name="T10" fmla="*/ 188 w 188"/>
                  <a:gd name="T11" fmla="*/ 23 h 124"/>
                  <a:gd name="T12" fmla="*/ 188 w 188"/>
                  <a:gd name="T13" fmla="*/ 30 h 124"/>
                  <a:gd name="T14" fmla="*/ 36 w 188"/>
                  <a:gd name="T15" fmla="*/ 94 h 124"/>
                  <a:gd name="T16" fmla="*/ 131 w 188"/>
                  <a:gd name="T17" fmla="*/ 96 h 124"/>
                  <a:gd name="T18" fmla="*/ 156 w 188"/>
                  <a:gd name="T19" fmla="*/ 96 h 124"/>
                  <a:gd name="T20" fmla="*/ 168 w 188"/>
                  <a:gd name="T21" fmla="*/ 92 h 124"/>
                  <a:gd name="T22" fmla="*/ 173 w 188"/>
                  <a:gd name="T23" fmla="*/ 85 h 124"/>
                  <a:gd name="T24" fmla="*/ 176 w 188"/>
                  <a:gd name="T25" fmla="*/ 77 h 124"/>
                  <a:gd name="T26" fmla="*/ 185 w 188"/>
                  <a:gd name="T27" fmla="*/ 78 h 124"/>
                  <a:gd name="T28" fmla="*/ 185 w 188"/>
                  <a:gd name="T29" fmla="*/ 124 h 124"/>
                  <a:gd name="T30" fmla="*/ 176 w 188"/>
                  <a:gd name="T31" fmla="*/ 123 h 124"/>
                  <a:gd name="T32" fmla="*/ 173 w 188"/>
                  <a:gd name="T33" fmla="*/ 116 h 124"/>
                  <a:gd name="T34" fmla="*/ 169 w 188"/>
                  <a:gd name="T35" fmla="*/ 110 h 124"/>
                  <a:gd name="T36" fmla="*/ 158 w 188"/>
                  <a:gd name="T37" fmla="*/ 106 h 124"/>
                  <a:gd name="T38" fmla="*/ 132 w 188"/>
                  <a:gd name="T39" fmla="*/ 104 h 124"/>
                  <a:gd name="T40" fmla="*/ 42 w 188"/>
                  <a:gd name="T41" fmla="*/ 102 h 124"/>
                  <a:gd name="T42" fmla="*/ 29 w 188"/>
                  <a:gd name="T43" fmla="*/ 103 h 124"/>
                  <a:gd name="T44" fmla="*/ 20 w 188"/>
                  <a:gd name="T45" fmla="*/ 106 h 124"/>
                  <a:gd name="T46" fmla="*/ 13 w 188"/>
                  <a:gd name="T47" fmla="*/ 113 h 124"/>
                  <a:gd name="T48" fmla="*/ 9 w 188"/>
                  <a:gd name="T49" fmla="*/ 121 h 124"/>
                  <a:gd name="T50" fmla="*/ 0 w 188"/>
                  <a:gd name="T51" fmla="*/ 121 h 124"/>
                  <a:gd name="T52" fmla="*/ 1 w 188"/>
                  <a:gd name="T53" fmla="*/ 89 h 124"/>
                  <a:gd name="T54" fmla="*/ 142 w 188"/>
                  <a:gd name="T55" fmla="*/ 29 h 124"/>
                  <a:gd name="T56" fmla="*/ 54 w 188"/>
                  <a:gd name="T57" fmla="*/ 27 h 124"/>
                  <a:gd name="T58" fmla="*/ 30 w 188"/>
                  <a:gd name="T59" fmla="*/ 28 h 124"/>
                  <a:gd name="T60" fmla="*/ 18 w 188"/>
                  <a:gd name="T61" fmla="*/ 31 h 124"/>
                  <a:gd name="T62" fmla="*/ 13 w 188"/>
                  <a:gd name="T63" fmla="*/ 38 h 124"/>
                  <a:gd name="T64" fmla="*/ 10 w 188"/>
                  <a:gd name="T65" fmla="*/ 46 h 124"/>
                  <a:gd name="T66" fmla="*/ 1 w 188"/>
                  <a:gd name="T67" fmla="*/ 46 h 124"/>
                  <a:gd name="T68" fmla="*/ 2 w 188"/>
                  <a:gd name="T69" fmla="*/ 0 h 124"/>
                  <a:gd name="T70" fmla="*/ 11 w 188"/>
                  <a:gd name="T71" fmla="*/ 0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88" h="124">
                    <a:moveTo>
                      <a:pt x="11" y="0"/>
                    </a:moveTo>
                    <a:cubicBezTo>
                      <a:pt x="11" y="2"/>
                      <a:pt x="12" y="4"/>
                      <a:pt x="13" y="7"/>
                    </a:cubicBezTo>
                    <a:cubicBezTo>
                      <a:pt x="14" y="10"/>
                      <a:pt x="16" y="12"/>
                      <a:pt x="17" y="14"/>
                    </a:cubicBezTo>
                    <a:cubicBezTo>
                      <a:pt x="19" y="16"/>
                      <a:pt x="23" y="17"/>
                      <a:pt x="29" y="18"/>
                    </a:cubicBezTo>
                    <a:cubicBezTo>
                      <a:pt x="36" y="19"/>
                      <a:pt x="43" y="19"/>
                      <a:pt x="53" y="20"/>
                    </a:cubicBezTo>
                    <a:cubicBezTo>
                      <a:pt x="188" y="23"/>
                      <a:pt x="188" y="23"/>
                      <a:pt x="188" y="23"/>
                    </a:cubicBezTo>
                    <a:cubicBezTo>
                      <a:pt x="188" y="30"/>
                      <a:pt x="188" y="30"/>
                      <a:pt x="188" y="30"/>
                    </a:cubicBezTo>
                    <a:cubicBezTo>
                      <a:pt x="36" y="94"/>
                      <a:pt x="36" y="94"/>
                      <a:pt x="36" y="94"/>
                    </a:cubicBezTo>
                    <a:cubicBezTo>
                      <a:pt x="131" y="96"/>
                      <a:pt x="131" y="96"/>
                      <a:pt x="131" y="96"/>
                    </a:cubicBezTo>
                    <a:cubicBezTo>
                      <a:pt x="142" y="97"/>
                      <a:pt x="150" y="96"/>
                      <a:pt x="156" y="96"/>
                    </a:cubicBezTo>
                    <a:cubicBezTo>
                      <a:pt x="161" y="95"/>
                      <a:pt x="166" y="94"/>
                      <a:pt x="168" y="92"/>
                    </a:cubicBezTo>
                    <a:cubicBezTo>
                      <a:pt x="170" y="91"/>
                      <a:pt x="172" y="89"/>
                      <a:pt x="173" y="85"/>
                    </a:cubicBezTo>
                    <a:cubicBezTo>
                      <a:pt x="175" y="81"/>
                      <a:pt x="176" y="79"/>
                      <a:pt x="176" y="77"/>
                    </a:cubicBezTo>
                    <a:cubicBezTo>
                      <a:pt x="185" y="78"/>
                      <a:pt x="185" y="78"/>
                      <a:pt x="185" y="78"/>
                    </a:cubicBezTo>
                    <a:cubicBezTo>
                      <a:pt x="185" y="124"/>
                      <a:pt x="185" y="124"/>
                      <a:pt x="185" y="124"/>
                    </a:cubicBezTo>
                    <a:cubicBezTo>
                      <a:pt x="176" y="123"/>
                      <a:pt x="176" y="123"/>
                      <a:pt x="176" y="123"/>
                    </a:cubicBezTo>
                    <a:cubicBezTo>
                      <a:pt x="175" y="122"/>
                      <a:pt x="175" y="120"/>
                      <a:pt x="173" y="116"/>
                    </a:cubicBezTo>
                    <a:cubicBezTo>
                      <a:pt x="172" y="113"/>
                      <a:pt x="170" y="111"/>
                      <a:pt x="169" y="110"/>
                    </a:cubicBezTo>
                    <a:cubicBezTo>
                      <a:pt x="167" y="108"/>
                      <a:pt x="163" y="107"/>
                      <a:pt x="158" y="106"/>
                    </a:cubicBezTo>
                    <a:cubicBezTo>
                      <a:pt x="153" y="105"/>
                      <a:pt x="145" y="104"/>
                      <a:pt x="132" y="104"/>
                    </a:cubicBezTo>
                    <a:cubicBezTo>
                      <a:pt x="42" y="102"/>
                      <a:pt x="42" y="102"/>
                      <a:pt x="42" y="102"/>
                    </a:cubicBezTo>
                    <a:cubicBezTo>
                      <a:pt x="38" y="102"/>
                      <a:pt x="34" y="102"/>
                      <a:pt x="29" y="103"/>
                    </a:cubicBezTo>
                    <a:cubicBezTo>
                      <a:pt x="25" y="103"/>
                      <a:pt x="22" y="105"/>
                      <a:pt x="20" y="106"/>
                    </a:cubicBezTo>
                    <a:cubicBezTo>
                      <a:pt x="17" y="108"/>
                      <a:pt x="15" y="110"/>
                      <a:pt x="13" y="113"/>
                    </a:cubicBezTo>
                    <a:cubicBezTo>
                      <a:pt x="11" y="117"/>
                      <a:pt x="10" y="119"/>
                      <a:pt x="9" y="121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" y="89"/>
                      <a:pt x="1" y="89"/>
                      <a:pt x="1" y="89"/>
                    </a:cubicBezTo>
                    <a:cubicBezTo>
                      <a:pt x="142" y="29"/>
                      <a:pt x="142" y="29"/>
                      <a:pt x="142" y="29"/>
                    </a:cubicBezTo>
                    <a:cubicBezTo>
                      <a:pt x="54" y="27"/>
                      <a:pt x="54" y="27"/>
                      <a:pt x="54" y="27"/>
                    </a:cubicBezTo>
                    <a:cubicBezTo>
                      <a:pt x="44" y="27"/>
                      <a:pt x="35" y="27"/>
                      <a:pt x="30" y="28"/>
                    </a:cubicBezTo>
                    <a:cubicBezTo>
                      <a:pt x="24" y="29"/>
                      <a:pt x="20" y="30"/>
                      <a:pt x="18" y="31"/>
                    </a:cubicBezTo>
                    <a:cubicBezTo>
                      <a:pt x="16" y="33"/>
                      <a:pt x="15" y="35"/>
                      <a:pt x="13" y="38"/>
                    </a:cubicBezTo>
                    <a:cubicBezTo>
                      <a:pt x="11" y="42"/>
                      <a:pt x="11" y="44"/>
                      <a:pt x="10" y="46"/>
                    </a:cubicBezTo>
                    <a:cubicBezTo>
                      <a:pt x="1" y="46"/>
                      <a:pt x="1" y="46"/>
                      <a:pt x="1" y="46"/>
                    </a:cubicBezTo>
                    <a:cubicBezTo>
                      <a:pt x="2" y="0"/>
                      <a:pt x="2" y="0"/>
                      <a:pt x="2" y="0"/>
                    </a:cubicBezTo>
                    <a:lnTo>
                      <a:pt x="11" y="0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6" name="iṧľîḋè">
                <a:extLst>
                  <a:ext uri="{FF2B5EF4-FFF2-40B4-BE49-F238E27FC236}">
                    <a16:creationId xmlns:a16="http://schemas.microsoft.com/office/drawing/2014/main" id="{76AC9B29-1DFB-4408-930C-050128F5D4FD}"/>
                  </a:ext>
                </a:extLst>
              </p:cNvPr>
              <p:cNvSpPr/>
              <p:nvPr/>
            </p:nvSpPr>
            <p:spPr bwMode="auto">
              <a:xfrm>
                <a:off x="3779838" y="3303588"/>
                <a:ext cx="152400" cy="88900"/>
              </a:xfrm>
              <a:custGeom>
                <a:avLst/>
                <a:gdLst>
                  <a:gd name="T0" fmla="*/ 23 w 194"/>
                  <a:gd name="T1" fmla="*/ 30 h 113"/>
                  <a:gd name="T2" fmla="*/ 53 w 194"/>
                  <a:gd name="T3" fmla="*/ 13 h 113"/>
                  <a:gd name="T4" fmla="*/ 92 w 194"/>
                  <a:gd name="T5" fmla="*/ 3 h 113"/>
                  <a:gd name="T6" fmla="*/ 132 w 194"/>
                  <a:gd name="T7" fmla="*/ 1 h 113"/>
                  <a:gd name="T8" fmla="*/ 164 w 194"/>
                  <a:gd name="T9" fmla="*/ 8 h 113"/>
                  <a:gd name="T10" fmla="*/ 184 w 194"/>
                  <a:gd name="T11" fmla="*/ 22 h 113"/>
                  <a:gd name="T12" fmla="*/ 193 w 194"/>
                  <a:gd name="T13" fmla="*/ 42 h 113"/>
                  <a:gd name="T14" fmla="*/ 188 w 194"/>
                  <a:gd name="T15" fmla="*/ 64 h 113"/>
                  <a:gd name="T16" fmla="*/ 169 w 194"/>
                  <a:gd name="T17" fmla="*/ 84 h 113"/>
                  <a:gd name="T18" fmla="*/ 140 w 194"/>
                  <a:gd name="T19" fmla="*/ 100 h 113"/>
                  <a:gd name="T20" fmla="*/ 102 w 194"/>
                  <a:gd name="T21" fmla="*/ 110 h 113"/>
                  <a:gd name="T22" fmla="*/ 61 w 194"/>
                  <a:gd name="T23" fmla="*/ 112 h 113"/>
                  <a:gd name="T24" fmla="*/ 30 w 194"/>
                  <a:gd name="T25" fmla="*/ 105 h 113"/>
                  <a:gd name="T26" fmla="*/ 9 w 194"/>
                  <a:gd name="T27" fmla="*/ 91 h 113"/>
                  <a:gd name="T28" fmla="*/ 1 w 194"/>
                  <a:gd name="T29" fmla="*/ 72 h 113"/>
                  <a:gd name="T30" fmla="*/ 6 w 194"/>
                  <a:gd name="T31" fmla="*/ 50 h 113"/>
                  <a:gd name="T32" fmla="*/ 23 w 194"/>
                  <a:gd name="T33" fmla="*/ 30 h 113"/>
                  <a:gd name="T34" fmla="*/ 154 w 194"/>
                  <a:gd name="T35" fmla="*/ 21 h 113"/>
                  <a:gd name="T36" fmla="*/ 127 w 194"/>
                  <a:gd name="T37" fmla="*/ 19 h 113"/>
                  <a:gd name="T38" fmla="*/ 94 w 194"/>
                  <a:gd name="T39" fmla="*/ 22 h 113"/>
                  <a:gd name="T40" fmla="*/ 59 w 194"/>
                  <a:gd name="T41" fmla="*/ 30 h 113"/>
                  <a:gd name="T42" fmla="*/ 33 w 194"/>
                  <a:gd name="T43" fmla="*/ 40 h 113"/>
                  <a:gd name="T44" fmla="*/ 17 w 194"/>
                  <a:gd name="T45" fmla="*/ 54 h 113"/>
                  <a:gd name="T46" fmla="*/ 12 w 194"/>
                  <a:gd name="T47" fmla="*/ 70 h 113"/>
                  <a:gd name="T48" fmla="*/ 21 w 194"/>
                  <a:gd name="T49" fmla="*/ 85 h 113"/>
                  <a:gd name="T50" fmla="*/ 41 w 194"/>
                  <a:gd name="T51" fmla="*/ 92 h 113"/>
                  <a:gd name="T52" fmla="*/ 68 w 194"/>
                  <a:gd name="T53" fmla="*/ 94 h 113"/>
                  <a:gd name="T54" fmla="*/ 100 w 194"/>
                  <a:gd name="T55" fmla="*/ 91 h 113"/>
                  <a:gd name="T56" fmla="*/ 133 w 194"/>
                  <a:gd name="T57" fmla="*/ 84 h 113"/>
                  <a:gd name="T58" fmla="*/ 159 w 194"/>
                  <a:gd name="T59" fmla="*/ 73 h 113"/>
                  <a:gd name="T60" fmla="*/ 176 w 194"/>
                  <a:gd name="T61" fmla="*/ 60 h 113"/>
                  <a:gd name="T62" fmla="*/ 181 w 194"/>
                  <a:gd name="T63" fmla="*/ 44 h 113"/>
                  <a:gd name="T64" fmla="*/ 173 w 194"/>
                  <a:gd name="T65" fmla="*/ 29 h 113"/>
                  <a:gd name="T66" fmla="*/ 154 w 194"/>
                  <a:gd name="T67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94" h="113">
                    <a:moveTo>
                      <a:pt x="23" y="30"/>
                    </a:moveTo>
                    <a:cubicBezTo>
                      <a:pt x="31" y="23"/>
                      <a:pt x="41" y="18"/>
                      <a:pt x="53" y="13"/>
                    </a:cubicBezTo>
                    <a:cubicBezTo>
                      <a:pt x="65" y="9"/>
                      <a:pt x="78" y="5"/>
                      <a:pt x="92" y="3"/>
                    </a:cubicBezTo>
                    <a:cubicBezTo>
                      <a:pt x="107" y="1"/>
                      <a:pt x="120" y="0"/>
                      <a:pt x="132" y="1"/>
                    </a:cubicBezTo>
                    <a:cubicBezTo>
                      <a:pt x="144" y="2"/>
                      <a:pt x="155" y="5"/>
                      <a:pt x="164" y="8"/>
                    </a:cubicBezTo>
                    <a:cubicBezTo>
                      <a:pt x="172" y="12"/>
                      <a:pt x="179" y="17"/>
                      <a:pt x="184" y="22"/>
                    </a:cubicBezTo>
                    <a:cubicBezTo>
                      <a:pt x="189" y="28"/>
                      <a:pt x="192" y="34"/>
                      <a:pt x="193" y="42"/>
                    </a:cubicBezTo>
                    <a:cubicBezTo>
                      <a:pt x="194" y="50"/>
                      <a:pt x="192" y="57"/>
                      <a:pt x="188" y="64"/>
                    </a:cubicBezTo>
                    <a:cubicBezTo>
                      <a:pt x="183" y="72"/>
                      <a:pt x="177" y="78"/>
                      <a:pt x="169" y="84"/>
                    </a:cubicBezTo>
                    <a:cubicBezTo>
                      <a:pt x="161" y="90"/>
                      <a:pt x="151" y="96"/>
                      <a:pt x="140" y="100"/>
                    </a:cubicBezTo>
                    <a:cubicBezTo>
                      <a:pt x="128" y="105"/>
                      <a:pt x="115" y="108"/>
                      <a:pt x="102" y="110"/>
                    </a:cubicBezTo>
                    <a:cubicBezTo>
                      <a:pt x="87" y="112"/>
                      <a:pt x="73" y="113"/>
                      <a:pt x="61" y="112"/>
                    </a:cubicBezTo>
                    <a:cubicBezTo>
                      <a:pt x="49" y="111"/>
                      <a:pt x="39" y="109"/>
                      <a:pt x="30" y="105"/>
                    </a:cubicBezTo>
                    <a:cubicBezTo>
                      <a:pt x="21" y="101"/>
                      <a:pt x="14" y="97"/>
                      <a:pt x="9" y="91"/>
                    </a:cubicBezTo>
                    <a:cubicBezTo>
                      <a:pt x="4" y="85"/>
                      <a:pt x="1" y="79"/>
                      <a:pt x="1" y="72"/>
                    </a:cubicBezTo>
                    <a:cubicBezTo>
                      <a:pt x="0" y="64"/>
                      <a:pt x="2" y="57"/>
                      <a:pt x="6" y="50"/>
                    </a:cubicBezTo>
                    <a:cubicBezTo>
                      <a:pt x="10" y="42"/>
                      <a:pt x="15" y="36"/>
                      <a:pt x="23" y="30"/>
                    </a:cubicBezTo>
                    <a:close/>
                    <a:moveTo>
                      <a:pt x="154" y="21"/>
                    </a:moveTo>
                    <a:cubicBezTo>
                      <a:pt x="146" y="20"/>
                      <a:pt x="137" y="19"/>
                      <a:pt x="127" y="19"/>
                    </a:cubicBezTo>
                    <a:cubicBezTo>
                      <a:pt x="117" y="19"/>
                      <a:pt x="106" y="20"/>
                      <a:pt x="94" y="22"/>
                    </a:cubicBezTo>
                    <a:cubicBezTo>
                      <a:pt x="81" y="24"/>
                      <a:pt x="70" y="27"/>
                      <a:pt x="59" y="30"/>
                    </a:cubicBezTo>
                    <a:cubicBezTo>
                      <a:pt x="49" y="33"/>
                      <a:pt x="40" y="36"/>
                      <a:pt x="33" y="40"/>
                    </a:cubicBezTo>
                    <a:cubicBezTo>
                      <a:pt x="26" y="44"/>
                      <a:pt x="21" y="49"/>
                      <a:pt x="17" y="54"/>
                    </a:cubicBezTo>
                    <a:cubicBezTo>
                      <a:pt x="13" y="59"/>
                      <a:pt x="12" y="64"/>
                      <a:pt x="12" y="70"/>
                    </a:cubicBezTo>
                    <a:cubicBezTo>
                      <a:pt x="13" y="76"/>
                      <a:pt x="16" y="81"/>
                      <a:pt x="21" y="85"/>
                    </a:cubicBezTo>
                    <a:cubicBezTo>
                      <a:pt x="26" y="88"/>
                      <a:pt x="32" y="91"/>
                      <a:pt x="41" y="92"/>
                    </a:cubicBezTo>
                    <a:cubicBezTo>
                      <a:pt x="48" y="94"/>
                      <a:pt x="57" y="94"/>
                      <a:pt x="68" y="94"/>
                    </a:cubicBezTo>
                    <a:cubicBezTo>
                      <a:pt x="78" y="94"/>
                      <a:pt x="89" y="93"/>
                      <a:pt x="100" y="91"/>
                    </a:cubicBezTo>
                    <a:cubicBezTo>
                      <a:pt x="112" y="89"/>
                      <a:pt x="124" y="87"/>
                      <a:pt x="133" y="84"/>
                    </a:cubicBezTo>
                    <a:cubicBezTo>
                      <a:pt x="143" y="81"/>
                      <a:pt x="152" y="78"/>
                      <a:pt x="159" y="73"/>
                    </a:cubicBezTo>
                    <a:cubicBezTo>
                      <a:pt x="167" y="69"/>
                      <a:pt x="172" y="65"/>
                      <a:pt x="176" y="60"/>
                    </a:cubicBezTo>
                    <a:cubicBezTo>
                      <a:pt x="180" y="55"/>
                      <a:pt x="182" y="50"/>
                      <a:pt x="181" y="44"/>
                    </a:cubicBezTo>
                    <a:cubicBezTo>
                      <a:pt x="181" y="38"/>
                      <a:pt x="178" y="33"/>
                      <a:pt x="173" y="29"/>
                    </a:cubicBezTo>
                    <a:cubicBezTo>
                      <a:pt x="169" y="26"/>
                      <a:pt x="162" y="23"/>
                      <a:pt x="154" y="21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7" name="ïSļiḓe">
                <a:extLst>
                  <a:ext uri="{FF2B5EF4-FFF2-40B4-BE49-F238E27FC236}">
                    <a16:creationId xmlns:a16="http://schemas.microsoft.com/office/drawing/2014/main" id="{950B0B74-6989-4CD4-97C3-D8CB942C72C4}"/>
                  </a:ext>
                </a:extLst>
              </p:cNvPr>
              <p:cNvSpPr/>
              <p:nvPr/>
            </p:nvSpPr>
            <p:spPr bwMode="auto">
              <a:xfrm>
                <a:off x="3770313" y="3214688"/>
                <a:ext cx="147638" cy="112713"/>
              </a:xfrm>
              <a:custGeom>
                <a:avLst/>
                <a:gdLst>
                  <a:gd name="T0" fmla="*/ 118 w 188"/>
                  <a:gd name="T1" fmla="*/ 15 h 143"/>
                  <a:gd name="T2" fmla="*/ 172 w 188"/>
                  <a:gd name="T3" fmla="*/ 0 h 143"/>
                  <a:gd name="T4" fmla="*/ 188 w 188"/>
                  <a:gd name="T5" fmla="*/ 86 h 143"/>
                  <a:gd name="T6" fmla="*/ 179 w 188"/>
                  <a:gd name="T7" fmla="*/ 88 h 143"/>
                  <a:gd name="T8" fmla="*/ 177 w 188"/>
                  <a:gd name="T9" fmla="*/ 83 h 143"/>
                  <a:gd name="T10" fmla="*/ 174 w 188"/>
                  <a:gd name="T11" fmla="*/ 79 h 143"/>
                  <a:gd name="T12" fmla="*/ 169 w 188"/>
                  <a:gd name="T13" fmla="*/ 77 h 143"/>
                  <a:gd name="T14" fmla="*/ 161 w 188"/>
                  <a:gd name="T15" fmla="*/ 79 h 143"/>
                  <a:gd name="T16" fmla="*/ 32 w 188"/>
                  <a:gd name="T17" fmla="*/ 120 h 143"/>
                  <a:gd name="T18" fmla="*/ 25 w 188"/>
                  <a:gd name="T19" fmla="*/ 123 h 143"/>
                  <a:gd name="T20" fmla="*/ 20 w 188"/>
                  <a:gd name="T21" fmla="*/ 128 h 143"/>
                  <a:gd name="T22" fmla="*/ 18 w 188"/>
                  <a:gd name="T23" fmla="*/ 134 h 143"/>
                  <a:gd name="T24" fmla="*/ 17 w 188"/>
                  <a:gd name="T25" fmla="*/ 140 h 143"/>
                  <a:gd name="T26" fmla="*/ 8 w 188"/>
                  <a:gd name="T27" fmla="*/ 143 h 143"/>
                  <a:gd name="T28" fmla="*/ 0 w 188"/>
                  <a:gd name="T29" fmla="*/ 97 h 143"/>
                  <a:gd name="T30" fmla="*/ 9 w 188"/>
                  <a:gd name="T31" fmla="*/ 94 h 143"/>
                  <a:gd name="T32" fmla="*/ 11 w 188"/>
                  <a:gd name="T33" fmla="*/ 99 h 143"/>
                  <a:gd name="T34" fmla="*/ 14 w 188"/>
                  <a:gd name="T35" fmla="*/ 104 h 143"/>
                  <a:gd name="T36" fmla="*/ 20 w 188"/>
                  <a:gd name="T37" fmla="*/ 106 h 143"/>
                  <a:gd name="T38" fmla="*/ 28 w 188"/>
                  <a:gd name="T39" fmla="*/ 104 h 143"/>
                  <a:gd name="T40" fmla="*/ 149 w 188"/>
                  <a:gd name="T41" fmla="*/ 65 h 143"/>
                  <a:gd name="T42" fmla="*/ 161 w 188"/>
                  <a:gd name="T43" fmla="*/ 61 h 143"/>
                  <a:gd name="T44" fmla="*/ 168 w 188"/>
                  <a:gd name="T45" fmla="*/ 56 h 143"/>
                  <a:gd name="T46" fmla="*/ 170 w 188"/>
                  <a:gd name="T47" fmla="*/ 50 h 143"/>
                  <a:gd name="T48" fmla="*/ 169 w 188"/>
                  <a:gd name="T49" fmla="*/ 40 h 143"/>
                  <a:gd name="T50" fmla="*/ 168 w 188"/>
                  <a:gd name="T51" fmla="*/ 34 h 143"/>
                  <a:gd name="T52" fmla="*/ 166 w 188"/>
                  <a:gd name="T53" fmla="*/ 29 h 143"/>
                  <a:gd name="T54" fmla="*/ 163 w 188"/>
                  <a:gd name="T55" fmla="*/ 24 h 143"/>
                  <a:gd name="T56" fmla="*/ 159 w 188"/>
                  <a:gd name="T57" fmla="*/ 22 h 143"/>
                  <a:gd name="T58" fmla="*/ 140 w 188"/>
                  <a:gd name="T59" fmla="*/ 20 h 143"/>
                  <a:gd name="T60" fmla="*/ 119 w 188"/>
                  <a:gd name="T61" fmla="*/ 21 h 143"/>
                  <a:gd name="T62" fmla="*/ 118 w 188"/>
                  <a:gd name="T63" fmla="*/ 15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88" h="143">
                    <a:moveTo>
                      <a:pt x="118" y="15"/>
                    </a:moveTo>
                    <a:cubicBezTo>
                      <a:pt x="172" y="0"/>
                      <a:pt x="172" y="0"/>
                      <a:pt x="172" y="0"/>
                    </a:cubicBezTo>
                    <a:cubicBezTo>
                      <a:pt x="188" y="86"/>
                      <a:pt x="188" y="86"/>
                      <a:pt x="188" y="86"/>
                    </a:cubicBezTo>
                    <a:cubicBezTo>
                      <a:pt x="179" y="88"/>
                      <a:pt x="179" y="88"/>
                      <a:pt x="179" y="88"/>
                    </a:cubicBezTo>
                    <a:cubicBezTo>
                      <a:pt x="179" y="87"/>
                      <a:pt x="178" y="86"/>
                      <a:pt x="177" y="83"/>
                    </a:cubicBezTo>
                    <a:cubicBezTo>
                      <a:pt x="176" y="81"/>
                      <a:pt x="175" y="80"/>
                      <a:pt x="174" y="79"/>
                    </a:cubicBezTo>
                    <a:cubicBezTo>
                      <a:pt x="173" y="78"/>
                      <a:pt x="171" y="77"/>
                      <a:pt x="169" y="77"/>
                    </a:cubicBezTo>
                    <a:cubicBezTo>
                      <a:pt x="167" y="77"/>
                      <a:pt x="164" y="78"/>
                      <a:pt x="161" y="79"/>
                    </a:cubicBezTo>
                    <a:cubicBezTo>
                      <a:pt x="32" y="120"/>
                      <a:pt x="32" y="120"/>
                      <a:pt x="32" y="120"/>
                    </a:cubicBezTo>
                    <a:cubicBezTo>
                      <a:pt x="29" y="121"/>
                      <a:pt x="27" y="122"/>
                      <a:pt x="25" y="123"/>
                    </a:cubicBezTo>
                    <a:cubicBezTo>
                      <a:pt x="23" y="125"/>
                      <a:pt x="21" y="126"/>
                      <a:pt x="20" y="128"/>
                    </a:cubicBezTo>
                    <a:cubicBezTo>
                      <a:pt x="19" y="130"/>
                      <a:pt x="19" y="132"/>
                      <a:pt x="18" y="134"/>
                    </a:cubicBezTo>
                    <a:cubicBezTo>
                      <a:pt x="18" y="137"/>
                      <a:pt x="17" y="139"/>
                      <a:pt x="17" y="140"/>
                    </a:cubicBezTo>
                    <a:cubicBezTo>
                      <a:pt x="8" y="143"/>
                      <a:pt x="8" y="143"/>
                      <a:pt x="8" y="143"/>
                    </a:cubicBezTo>
                    <a:cubicBezTo>
                      <a:pt x="0" y="97"/>
                      <a:pt x="0" y="97"/>
                      <a:pt x="0" y="97"/>
                    </a:cubicBezTo>
                    <a:cubicBezTo>
                      <a:pt x="9" y="94"/>
                      <a:pt x="9" y="94"/>
                      <a:pt x="9" y="94"/>
                    </a:cubicBezTo>
                    <a:cubicBezTo>
                      <a:pt x="9" y="96"/>
                      <a:pt x="10" y="97"/>
                      <a:pt x="11" y="99"/>
                    </a:cubicBezTo>
                    <a:cubicBezTo>
                      <a:pt x="12" y="101"/>
                      <a:pt x="13" y="103"/>
                      <a:pt x="14" y="104"/>
                    </a:cubicBezTo>
                    <a:cubicBezTo>
                      <a:pt x="15" y="105"/>
                      <a:pt x="17" y="106"/>
                      <a:pt x="20" y="106"/>
                    </a:cubicBezTo>
                    <a:cubicBezTo>
                      <a:pt x="23" y="105"/>
                      <a:pt x="25" y="105"/>
                      <a:pt x="28" y="104"/>
                    </a:cubicBezTo>
                    <a:cubicBezTo>
                      <a:pt x="149" y="65"/>
                      <a:pt x="149" y="65"/>
                      <a:pt x="149" y="65"/>
                    </a:cubicBezTo>
                    <a:cubicBezTo>
                      <a:pt x="154" y="64"/>
                      <a:pt x="158" y="62"/>
                      <a:pt x="161" y="61"/>
                    </a:cubicBezTo>
                    <a:cubicBezTo>
                      <a:pt x="164" y="59"/>
                      <a:pt x="167" y="58"/>
                      <a:pt x="168" y="56"/>
                    </a:cubicBezTo>
                    <a:cubicBezTo>
                      <a:pt x="169" y="54"/>
                      <a:pt x="170" y="52"/>
                      <a:pt x="170" y="50"/>
                    </a:cubicBezTo>
                    <a:cubicBezTo>
                      <a:pt x="170" y="47"/>
                      <a:pt x="170" y="44"/>
                      <a:pt x="169" y="40"/>
                    </a:cubicBezTo>
                    <a:cubicBezTo>
                      <a:pt x="169" y="38"/>
                      <a:pt x="168" y="36"/>
                      <a:pt x="168" y="34"/>
                    </a:cubicBezTo>
                    <a:cubicBezTo>
                      <a:pt x="167" y="32"/>
                      <a:pt x="166" y="30"/>
                      <a:pt x="166" y="29"/>
                    </a:cubicBezTo>
                    <a:cubicBezTo>
                      <a:pt x="165" y="27"/>
                      <a:pt x="164" y="25"/>
                      <a:pt x="163" y="24"/>
                    </a:cubicBezTo>
                    <a:cubicBezTo>
                      <a:pt x="161" y="23"/>
                      <a:pt x="160" y="22"/>
                      <a:pt x="159" y="22"/>
                    </a:cubicBezTo>
                    <a:cubicBezTo>
                      <a:pt x="154" y="21"/>
                      <a:pt x="148" y="21"/>
                      <a:pt x="140" y="20"/>
                    </a:cubicBezTo>
                    <a:cubicBezTo>
                      <a:pt x="131" y="20"/>
                      <a:pt x="124" y="20"/>
                      <a:pt x="119" y="21"/>
                    </a:cubicBezTo>
                    <a:lnTo>
                      <a:pt x="118" y="15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8" name="ïṥḻíḑè">
                <a:extLst>
                  <a:ext uri="{FF2B5EF4-FFF2-40B4-BE49-F238E27FC236}">
                    <a16:creationId xmlns:a16="http://schemas.microsoft.com/office/drawing/2014/main" id="{F99C67CB-1EE8-4624-B844-EB2DDF0799E6}"/>
                  </a:ext>
                </a:extLst>
              </p:cNvPr>
              <p:cNvSpPr/>
              <p:nvPr/>
            </p:nvSpPr>
            <p:spPr bwMode="auto">
              <a:xfrm>
                <a:off x="3744913" y="3141663"/>
                <a:ext cx="144463" cy="112713"/>
              </a:xfrm>
              <a:custGeom>
                <a:avLst/>
                <a:gdLst>
                  <a:gd name="T0" fmla="*/ 15 w 183"/>
                  <a:gd name="T1" fmla="*/ 72 h 142"/>
                  <a:gd name="T2" fmla="*/ 40 w 183"/>
                  <a:gd name="T3" fmla="*/ 46 h 142"/>
                  <a:gd name="T4" fmla="*/ 76 w 183"/>
                  <a:gd name="T5" fmla="*/ 21 h 142"/>
                  <a:gd name="T6" fmla="*/ 114 w 183"/>
                  <a:gd name="T7" fmla="*/ 5 h 142"/>
                  <a:gd name="T8" fmla="*/ 146 w 183"/>
                  <a:gd name="T9" fmla="*/ 0 h 142"/>
                  <a:gd name="T10" fmla="*/ 169 w 183"/>
                  <a:gd name="T11" fmla="*/ 6 h 142"/>
                  <a:gd name="T12" fmla="*/ 181 w 183"/>
                  <a:gd name="T13" fmla="*/ 22 h 142"/>
                  <a:gd name="T14" fmla="*/ 181 w 183"/>
                  <a:gd name="T15" fmla="*/ 46 h 142"/>
                  <a:gd name="T16" fmla="*/ 167 w 183"/>
                  <a:gd name="T17" fmla="*/ 72 h 142"/>
                  <a:gd name="T18" fmla="*/ 142 w 183"/>
                  <a:gd name="T19" fmla="*/ 98 h 142"/>
                  <a:gd name="T20" fmla="*/ 108 w 183"/>
                  <a:gd name="T21" fmla="*/ 121 h 142"/>
                  <a:gd name="T22" fmla="*/ 69 w 183"/>
                  <a:gd name="T23" fmla="*/ 137 h 142"/>
                  <a:gd name="T24" fmla="*/ 38 w 183"/>
                  <a:gd name="T25" fmla="*/ 142 h 142"/>
                  <a:gd name="T26" fmla="*/ 15 w 183"/>
                  <a:gd name="T27" fmla="*/ 136 h 142"/>
                  <a:gd name="T28" fmla="*/ 2 w 183"/>
                  <a:gd name="T29" fmla="*/ 120 h 142"/>
                  <a:gd name="T30" fmla="*/ 3 w 183"/>
                  <a:gd name="T31" fmla="*/ 98 h 142"/>
                  <a:gd name="T32" fmla="*/ 15 w 183"/>
                  <a:gd name="T33" fmla="*/ 72 h 142"/>
                  <a:gd name="T34" fmla="*/ 140 w 183"/>
                  <a:gd name="T35" fmla="*/ 16 h 142"/>
                  <a:gd name="T36" fmla="*/ 113 w 183"/>
                  <a:gd name="T37" fmla="*/ 24 h 142"/>
                  <a:gd name="T38" fmla="*/ 82 w 183"/>
                  <a:gd name="T39" fmla="*/ 39 h 142"/>
                  <a:gd name="T40" fmla="*/ 50 w 183"/>
                  <a:gd name="T41" fmla="*/ 59 h 142"/>
                  <a:gd name="T42" fmla="*/ 27 w 183"/>
                  <a:gd name="T43" fmla="*/ 79 h 142"/>
                  <a:gd name="T44" fmla="*/ 14 w 183"/>
                  <a:gd name="T45" fmla="*/ 98 h 142"/>
                  <a:gd name="T46" fmla="*/ 13 w 183"/>
                  <a:gd name="T47" fmla="*/ 115 h 142"/>
                  <a:gd name="T48" fmla="*/ 24 w 183"/>
                  <a:gd name="T49" fmla="*/ 126 h 142"/>
                  <a:gd name="T50" fmla="*/ 45 w 183"/>
                  <a:gd name="T51" fmla="*/ 126 h 142"/>
                  <a:gd name="T52" fmla="*/ 72 w 183"/>
                  <a:gd name="T53" fmla="*/ 118 h 142"/>
                  <a:gd name="T54" fmla="*/ 102 w 183"/>
                  <a:gd name="T55" fmla="*/ 103 h 142"/>
                  <a:gd name="T56" fmla="*/ 133 w 183"/>
                  <a:gd name="T57" fmla="*/ 84 h 142"/>
                  <a:gd name="T58" fmla="*/ 155 w 183"/>
                  <a:gd name="T59" fmla="*/ 65 h 142"/>
                  <a:gd name="T60" fmla="*/ 169 w 183"/>
                  <a:gd name="T61" fmla="*/ 46 h 142"/>
                  <a:gd name="T62" fmla="*/ 170 w 183"/>
                  <a:gd name="T63" fmla="*/ 28 h 142"/>
                  <a:gd name="T64" fmla="*/ 160 w 183"/>
                  <a:gd name="T65" fmla="*/ 17 h 142"/>
                  <a:gd name="T66" fmla="*/ 140 w 183"/>
                  <a:gd name="T67" fmla="*/ 16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83" h="142">
                    <a:moveTo>
                      <a:pt x="15" y="72"/>
                    </a:moveTo>
                    <a:cubicBezTo>
                      <a:pt x="22" y="63"/>
                      <a:pt x="30" y="54"/>
                      <a:pt x="40" y="46"/>
                    </a:cubicBezTo>
                    <a:cubicBezTo>
                      <a:pt x="51" y="37"/>
                      <a:pt x="63" y="29"/>
                      <a:pt x="76" y="21"/>
                    </a:cubicBezTo>
                    <a:cubicBezTo>
                      <a:pt x="90" y="14"/>
                      <a:pt x="102" y="9"/>
                      <a:pt x="114" y="5"/>
                    </a:cubicBezTo>
                    <a:cubicBezTo>
                      <a:pt x="126" y="2"/>
                      <a:pt x="137" y="0"/>
                      <a:pt x="146" y="0"/>
                    </a:cubicBezTo>
                    <a:cubicBezTo>
                      <a:pt x="155" y="1"/>
                      <a:pt x="163" y="3"/>
                      <a:pt x="169" y="6"/>
                    </a:cubicBezTo>
                    <a:cubicBezTo>
                      <a:pt x="175" y="10"/>
                      <a:pt x="179" y="15"/>
                      <a:pt x="181" y="22"/>
                    </a:cubicBezTo>
                    <a:cubicBezTo>
                      <a:pt x="183" y="29"/>
                      <a:pt x="183" y="37"/>
                      <a:pt x="181" y="46"/>
                    </a:cubicBezTo>
                    <a:cubicBezTo>
                      <a:pt x="178" y="54"/>
                      <a:pt x="174" y="63"/>
                      <a:pt x="167" y="72"/>
                    </a:cubicBezTo>
                    <a:cubicBezTo>
                      <a:pt x="161" y="80"/>
                      <a:pt x="152" y="89"/>
                      <a:pt x="142" y="98"/>
                    </a:cubicBezTo>
                    <a:cubicBezTo>
                      <a:pt x="132" y="106"/>
                      <a:pt x="120" y="114"/>
                      <a:pt x="108" y="121"/>
                    </a:cubicBezTo>
                    <a:cubicBezTo>
                      <a:pt x="94" y="129"/>
                      <a:pt x="81" y="134"/>
                      <a:pt x="69" y="137"/>
                    </a:cubicBezTo>
                    <a:cubicBezTo>
                      <a:pt x="58" y="141"/>
                      <a:pt x="47" y="142"/>
                      <a:pt x="38" y="142"/>
                    </a:cubicBezTo>
                    <a:cubicBezTo>
                      <a:pt x="28" y="142"/>
                      <a:pt x="21" y="140"/>
                      <a:pt x="15" y="136"/>
                    </a:cubicBezTo>
                    <a:cubicBezTo>
                      <a:pt x="9" y="132"/>
                      <a:pt x="4" y="127"/>
                      <a:pt x="2" y="120"/>
                    </a:cubicBezTo>
                    <a:cubicBezTo>
                      <a:pt x="0" y="114"/>
                      <a:pt x="0" y="106"/>
                      <a:pt x="3" y="98"/>
                    </a:cubicBezTo>
                    <a:cubicBezTo>
                      <a:pt x="5" y="89"/>
                      <a:pt x="9" y="81"/>
                      <a:pt x="15" y="72"/>
                    </a:cubicBezTo>
                    <a:close/>
                    <a:moveTo>
                      <a:pt x="140" y="16"/>
                    </a:moveTo>
                    <a:cubicBezTo>
                      <a:pt x="132" y="18"/>
                      <a:pt x="123" y="20"/>
                      <a:pt x="113" y="24"/>
                    </a:cubicBezTo>
                    <a:cubicBezTo>
                      <a:pt x="103" y="28"/>
                      <a:pt x="93" y="33"/>
                      <a:pt x="82" y="39"/>
                    </a:cubicBezTo>
                    <a:cubicBezTo>
                      <a:pt x="70" y="46"/>
                      <a:pt x="59" y="52"/>
                      <a:pt x="50" y="59"/>
                    </a:cubicBezTo>
                    <a:cubicBezTo>
                      <a:pt x="41" y="66"/>
                      <a:pt x="33" y="72"/>
                      <a:pt x="27" y="79"/>
                    </a:cubicBezTo>
                    <a:cubicBezTo>
                      <a:pt x="21" y="85"/>
                      <a:pt x="17" y="91"/>
                      <a:pt x="14" y="98"/>
                    </a:cubicBezTo>
                    <a:cubicBezTo>
                      <a:pt x="12" y="104"/>
                      <a:pt x="11" y="109"/>
                      <a:pt x="13" y="115"/>
                    </a:cubicBezTo>
                    <a:cubicBezTo>
                      <a:pt x="15" y="120"/>
                      <a:pt x="19" y="124"/>
                      <a:pt x="24" y="126"/>
                    </a:cubicBezTo>
                    <a:cubicBezTo>
                      <a:pt x="30" y="127"/>
                      <a:pt x="37" y="128"/>
                      <a:pt x="45" y="126"/>
                    </a:cubicBezTo>
                    <a:cubicBezTo>
                      <a:pt x="53" y="125"/>
                      <a:pt x="62" y="122"/>
                      <a:pt x="72" y="118"/>
                    </a:cubicBezTo>
                    <a:cubicBezTo>
                      <a:pt x="82" y="114"/>
                      <a:pt x="92" y="109"/>
                      <a:pt x="102" y="103"/>
                    </a:cubicBezTo>
                    <a:cubicBezTo>
                      <a:pt x="114" y="97"/>
                      <a:pt x="124" y="91"/>
                      <a:pt x="133" y="84"/>
                    </a:cubicBezTo>
                    <a:cubicBezTo>
                      <a:pt x="142" y="78"/>
                      <a:pt x="149" y="71"/>
                      <a:pt x="155" y="65"/>
                    </a:cubicBezTo>
                    <a:cubicBezTo>
                      <a:pt x="162" y="58"/>
                      <a:pt x="166" y="52"/>
                      <a:pt x="169" y="46"/>
                    </a:cubicBezTo>
                    <a:cubicBezTo>
                      <a:pt x="172" y="39"/>
                      <a:pt x="172" y="34"/>
                      <a:pt x="170" y="28"/>
                    </a:cubicBezTo>
                    <a:cubicBezTo>
                      <a:pt x="169" y="23"/>
                      <a:pt x="165" y="19"/>
                      <a:pt x="160" y="17"/>
                    </a:cubicBezTo>
                    <a:cubicBezTo>
                      <a:pt x="154" y="15"/>
                      <a:pt x="148" y="15"/>
                      <a:pt x="140" y="1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59" name="ïṩľiḓê">
                <a:extLst>
                  <a:ext uri="{FF2B5EF4-FFF2-40B4-BE49-F238E27FC236}">
                    <a16:creationId xmlns:a16="http://schemas.microsoft.com/office/drawing/2014/main" id="{8A38E0D2-C9D5-4DE1-AE73-7E51FCBF13F6}"/>
                  </a:ext>
                </a:extLst>
              </p:cNvPr>
              <p:cNvSpPr/>
              <p:nvPr/>
            </p:nvSpPr>
            <p:spPr bwMode="auto">
              <a:xfrm>
                <a:off x="3713163" y="3041651"/>
                <a:ext cx="139700" cy="138113"/>
              </a:xfrm>
              <a:custGeom>
                <a:avLst/>
                <a:gdLst>
                  <a:gd name="T0" fmla="*/ 87 w 179"/>
                  <a:gd name="T1" fmla="*/ 32 h 175"/>
                  <a:gd name="T2" fmla="*/ 90 w 179"/>
                  <a:gd name="T3" fmla="*/ 35 h 175"/>
                  <a:gd name="T4" fmla="*/ 94 w 179"/>
                  <a:gd name="T5" fmla="*/ 38 h 175"/>
                  <a:gd name="T6" fmla="*/ 100 w 179"/>
                  <a:gd name="T7" fmla="*/ 37 h 175"/>
                  <a:gd name="T8" fmla="*/ 107 w 179"/>
                  <a:gd name="T9" fmla="*/ 32 h 175"/>
                  <a:gd name="T10" fmla="*/ 119 w 179"/>
                  <a:gd name="T11" fmla="*/ 22 h 175"/>
                  <a:gd name="T12" fmla="*/ 137 w 179"/>
                  <a:gd name="T13" fmla="*/ 6 h 175"/>
                  <a:gd name="T14" fmla="*/ 145 w 179"/>
                  <a:gd name="T15" fmla="*/ 0 h 175"/>
                  <a:gd name="T16" fmla="*/ 163 w 179"/>
                  <a:gd name="T17" fmla="*/ 9 h 175"/>
                  <a:gd name="T18" fmla="*/ 175 w 179"/>
                  <a:gd name="T19" fmla="*/ 23 h 175"/>
                  <a:gd name="T20" fmla="*/ 178 w 179"/>
                  <a:gd name="T21" fmla="*/ 45 h 175"/>
                  <a:gd name="T22" fmla="*/ 169 w 179"/>
                  <a:gd name="T23" fmla="*/ 73 h 175"/>
                  <a:gd name="T24" fmla="*/ 149 w 179"/>
                  <a:gd name="T25" fmla="*/ 105 h 175"/>
                  <a:gd name="T26" fmla="*/ 118 w 179"/>
                  <a:gd name="T27" fmla="*/ 137 h 175"/>
                  <a:gd name="T28" fmla="*/ 83 w 179"/>
                  <a:gd name="T29" fmla="*/ 161 h 175"/>
                  <a:gd name="T30" fmla="*/ 52 w 179"/>
                  <a:gd name="T31" fmla="*/ 173 h 175"/>
                  <a:gd name="T32" fmla="*/ 27 w 179"/>
                  <a:gd name="T33" fmla="*/ 173 h 175"/>
                  <a:gd name="T34" fmla="*/ 12 w 179"/>
                  <a:gd name="T35" fmla="*/ 159 h 175"/>
                  <a:gd name="T36" fmla="*/ 9 w 179"/>
                  <a:gd name="T37" fmla="*/ 143 h 175"/>
                  <a:gd name="T38" fmla="*/ 11 w 179"/>
                  <a:gd name="T39" fmla="*/ 126 h 175"/>
                  <a:gd name="T40" fmla="*/ 2 w 179"/>
                  <a:gd name="T41" fmla="*/ 129 h 175"/>
                  <a:gd name="T42" fmla="*/ 0 w 179"/>
                  <a:gd name="T43" fmla="*/ 124 h 175"/>
                  <a:gd name="T44" fmla="*/ 54 w 179"/>
                  <a:gd name="T45" fmla="*/ 77 h 175"/>
                  <a:gd name="T46" fmla="*/ 56 w 179"/>
                  <a:gd name="T47" fmla="*/ 83 h 175"/>
                  <a:gd name="T48" fmla="*/ 40 w 179"/>
                  <a:gd name="T49" fmla="*/ 101 h 175"/>
                  <a:gd name="T50" fmla="*/ 27 w 179"/>
                  <a:gd name="T51" fmla="*/ 120 h 175"/>
                  <a:gd name="T52" fmla="*/ 20 w 179"/>
                  <a:gd name="T53" fmla="*/ 137 h 175"/>
                  <a:gd name="T54" fmla="*/ 22 w 179"/>
                  <a:gd name="T55" fmla="*/ 152 h 175"/>
                  <a:gd name="T56" fmla="*/ 33 w 179"/>
                  <a:gd name="T57" fmla="*/ 160 h 175"/>
                  <a:gd name="T58" fmla="*/ 52 w 179"/>
                  <a:gd name="T59" fmla="*/ 158 h 175"/>
                  <a:gd name="T60" fmla="*/ 77 w 179"/>
                  <a:gd name="T61" fmla="*/ 145 h 175"/>
                  <a:gd name="T62" fmla="*/ 109 w 179"/>
                  <a:gd name="T63" fmla="*/ 122 h 175"/>
                  <a:gd name="T64" fmla="*/ 135 w 179"/>
                  <a:gd name="T65" fmla="*/ 96 h 175"/>
                  <a:gd name="T66" fmla="*/ 155 w 179"/>
                  <a:gd name="T67" fmla="*/ 70 h 175"/>
                  <a:gd name="T68" fmla="*/ 165 w 179"/>
                  <a:gd name="T69" fmla="*/ 47 h 175"/>
                  <a:gd name="T70" fmla="*/ 164 w 179"/>
                  <a:gd name="T71" fmla="*/ 28 h 175"/>
                  <a:gd name="T72" fmla="*/ 156 w 179"/>
                  <a:gd name="T73" fmla="*/ 20 h 175"/>
                  <a:gd name="T74" fmla="*/ 146 w 179"/>
                  <a:gd name="T75" fmla="*/ 19 h 175"/>
                  <a:gd name="T76" fmla="*/ 134 w 179"/>
                  <a:gd name="T77" fmla="*/ 28 h 175"/>
                  <a:gd name="T78" fmla="*/ 125 w 179"/>
                  <a:gd name="T79" fmla="*/ 36 h 175"/>
                  <a:gd name="T80" fmla="*/ 116 w 179"/>
                  <a:gd name="T81" fmla="*/ 43 h 175"/>
                  <a:gd name="T82" fmla="*/ 108 w 179"/>
                  <a:gd name="T83" fmla="*/ 51 h 175"/>
                  <a:gd name="T84" fmla="*/ 105 w 179"/>
                  <a:gd name="T85" fmla="*/ 59 h 175"/>
                  <a:gd name="T86" fmla="*/ 105 w 179"/>
                  <a:gd name="T87" fmla="*/ 67 h 175"/>
                  <a:gd name="T88" fmla="*/ 107 w 179"/>
                  <a:gd name="T89" fmla="*/ 73 h 175"/>
                  <a:gd name="T90" fmla="*/ 99 w 179"/>
                  <a:gd name="T91" fmla="*/ 80 h 175"/>
                  <a:gd name="T92" fmla="*/ 79 w 179"/>
                  <a:gd name="T93" fmla="*/ 39 h 175"/>
                  <a:gd name="T94" fmla="*/ 87 w 179"/>
                  <a:gd name="T95" fmla="*/ 32 h 1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79" h="175">
                    <a:moveTo>
                      <a:pt x="87" y="32"/>
                    </a:moveTo>
                    <a:cubicBezTo>
                      <a:pt x="87" y="33"/>
                      <a:pt x="88" y="34"/>
                      <a:pt x="90" y="35"/>
                    </a:cubicBezTo>
                    <a:cubicBezTo>
                      <a:pt x="91" y="37"/>
                      <a:pt x="92" y="38"/>
                      <a:pt x="94" y="38"/>
                    </a:cubicBezTo>
                    <a:cubicBezTo>
                      <a:pt x="96" y="38"/>
                      <a:pt x="98" y="38"/>
                      <a:pt x="100" y="37"/>
                    </a:cubicBezTo>
                    <a:cubicBezTo>
                      <a:pt x="102" y="36"/>
                      <a:pt x="105" y="34"/>
                      <a:pt x="107" y="32"/>
                    </a:cubicBezTo>
                    <a:cubicBezTo>
                      <a:pt x="119" y="22"/>
                      <a:pt x="119" y="22"/>
                      <a:pt x="119" y="22"/>
                    </a:cubicBezTo>
                    <a:cubicBezTo>
                      <a:pt x="128" y="14"/>
                      <a:pt x="134" y="9"/>
                      <a:pt x="137" y="6"/>
                    </a:cubicBezTo>
                    <a:cubicBezTo>
                      <a:pt x="140" y="4"/>
                      <a:pt x="143" y="2"/>
                      <a:pt x="145" y="0"/>
                    </a:cubicBezTo>
                    <a:cubicBezTo>
                      <a:pt x="152" y="2"/>
                      <a:pt x="158" y="5"/>
                      <a:pt x="163" y="9"/>
                    </a:cubicBezTo>
                    <a:cubicBezTo>
                      <a:pt x="168" y="13"/>
                      <a:pt x="172" y="17"/>
                      <a:pt x="175" y="23"/>
                    </a:cubicBezTo>
                    <a:cubicBezTo>
                      <a:pt x="178" y="29"/>
                      <a:pt x="179" y="36"/>
                      <a:pt x="178" y="45"/>
                    </a:cubicBezTo>
                    <a:cubicBezTo>
                      <a:pt x="177" y="54"/>
                      <a:pt x="174" y="63"/>
                      <a:pt x="169" y="73"/>
                    </a:cubicBezTo>
                    <a:cubicBezTo>
                      <a:pt x="165" y="83"/>
                      <a:pt x="158" y="94"/>
                      <a:pt x="149" y="105"/>
                    </a:cubicBezTo>
                    <a:cubicBezTo>
                      <a:pt x="140" y="116"/>
                      <a:pt x="130" y="126"/>
                      <a:pt x="118" y="137"/>
                    </a:cubicBezTo>
                    <a:cubicBezTo>
                      <a:pt x="106" y="147"/>
                      <a:pt x="94" y="155"/>
                      <a:pt x="83" y="161"/>
                    </a:cubicBezTo>
                    <a:cubicBezTo>
                      <a:pt x="72" y="167"/>
                      <a:pt x="61" y="171"/>
                      <a:pt x="52" y="173"/>
                    </a:cubicBezTo>
                    <a:cubicBezTo>
                      <a:pt x="43" y="175"/>
                      <a:pt x="34" y="175"/>
                      <a:pt x="27" y="173"/>
                    </a:cubicBezTo>
                    <a:cubicBezTo>
                      <a:pt x="21" y="170"/>
                      <a:pt x="15" y="166"/>
                      <a:pt x="12" y="159"/>
                    </a:cubicBezTo>
                    <a:cubicBezTo>
                      <a:pt x="10" y="154"/>
                      <a:pt x="8" y="148"/>
                      <a:pt x="9" y="143"/>
                    </a:cubicBezTo>
                    <a:cubicBezTo>
                      <a:pt x="9" y="137"/>
                      <a:pt x="10" y="131"/>
                      <a:pt x="11" y="126"/>
                    </a:cubicBezTo>
                    <a:cubicBezTo>
                      <a:pt x="2" y="129"/>
                      <a:pt x="2" y="129"/>
                      <a:pt x="2" y="129"/>
                    </a:cubicBezTo>
                    <a:cubicBezTo>
                      <a:pt x="0" y="124"/>
                      <a:pt x="0" y="124"/>
                      <a:pt x="0" y="124"/>
                    </a:cubicBezTo>
                    <a:cubicBezTo>
                      <a:pt x="54" y="77"/>
                      <a:pt x="54" y="77"/>
                      <a:pt x="54" y="77"/>
                    </a:cubicBezTo>
                    <a:cubicBezTo>
                      <a:pt x="56" y="83"/>
                      <a:pt x="56" y="83"/>
                      <a:pt x="56" y="83"/>
                    </a:cubicBezTo>
                    <a:cubicBezTo>
                      <a:pt x="51" y="89"/>
                      <a:pt x="46" y="95"/>
                      <a:pt x="40" y="101"/>
                    </a:cubicBezTo>
                    <a:cubicBezTo>
                      <a:pt x="35" y="108"/>
                      <a:pt x="31" y="114"/>
                      <a:pt x="27" y="120"/>
                    </a:cubicBezTo>
                    <a:cubicBezTo>
                      <a:pt x="24" y="126"/>
                      <a:pt x="22" y="132"/>
                      <a:pt x="20" y="137"/>
                    </a:cubicBezTo>
                    <a:cubicBezTo>
                      <a:pt x="19" y="142"/>
                      <a:pt x="20" y="147"/>
                      <a:pt x="22" y="152"/>
                    </a:cubicBezTo>
                    <a:cubicBezTo>
                      <a:pt x="24" y="156"/>
                      <a:pt x="28" y="159"/>
                      <a:pt x="33" y="160"/>
                    </a:cubicBezTo>
                    <a:cubicBezTo>
                      <a:pt x="38" y="161"/>
                      <a:pt x="44" y="161"/>
                      <a:pt x="52" y="158"/>
                    </a:cubicBezTo>
                    <a:cubicBezTo>
                      <a:pt x="59" y="156"/>
                      <a:pt x="68" y="151"/>
                      <a:pt x="77" y="145"/>
                    </a:cubicBezTo>
                    <a:cubicBezTo>
                      <a:pt x="87" y="139"/>
                      <a:pt x="98" y="131"/>
                      <a:pt x="109" y="122"/>
                    </a:cubicBezTo>
                    <a:cubicBezTo>
                      <a:pt x="119" y="113"/>
                      <a:pt x="127" y="105"/>
                      <a:pt x="135" y="96"/>
                    </a:cubicBezTo>
                    <a:cubicBezTo>
                      <a:pt x="143" y="87"/>
                      <a:pt x="150" y="78"/>
                      <a:pt x="155" y="70"/>
                    </a:cubicBezTo>
                    <a:cubicBezTo>
                      <a:pt x="160" y="62"/>
                      <a:pt x="164" y="54"/>
                      <a:pt x="165" y="47"/>
                    </a:cubicBezTo>
                    <a:cubicBezTo>
                      <a:pt x="167" y="40"/>
                      <a:pt x="166" y="33"/>
                      <a:pt x="164" y="28"/>
                    </a:cubicBezTo>
                    <a:cubicBezTo>
                      <a:pt x="162" y="24"/>
                      <a:pt x="159" y="22"/>
                      <a:pt x="156" y="20"/>
                    </a:cubicBezTo>
                    <a:cubicBezTo>
                      <a:pt x="152" y="18"/>
                      <a:pt x="149" y="18"/>
                      <a:pt x="146" y="19"/>
                    </a:cubicBezTo>
                    <a:cubicBezTo>
                      <a:pt x="142" y="21"/>
                      <a:pt x="138" y="24"/>
                      <a:pt x="134" y="28"/>
                    </a:cubicBezTo>
                    <a:cubicBezTo>
                      <a:pt x="131" y="31"/>
                      <a:pt x="127" y="34"/>
                      <a:pt x="125" y="36"/>
                    </a:cubicBezTo>
                    <a:cubicBezTo>
                      <a:pt x="116" y="43"/>
                      <a:pt x="116" y="43"/>
                      <a:pt x="116" y="43"/>
                    </a:cubicBezTo>
                    <a:cubicBezTo>
                      <a:pt x="113" y="46"/>
                      <a:pt x="110" y="48"/>
                      <a:pt x="108" y="51"/>
                    </a:cubicBezTo>
                    <a:cubicBezTo>
                      <a:pt x="106" y="54"/>
                      <a:pt x="105" y="56"/>
                      <a:pt x="105" y="59"/>
                    </a:cubicBezTo>
                    <a:cubicBezTo>
                      <a:pt x="104" y="61"/>
                      <a:pt x="104" y="64"/>
                      <a:pt x="105" y="67"/>
                    </a:cubicBezTo>
                    <a:cubicBezTo>
                      <a:pt x="106" y="70"/>
                      <a:pt x="106" y="72"/>
                      <a:pt x="107" y="73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79" y="39"/>
                      <a:pt x="79" y="39"/>
                      <a:pt x="79" y="39"/>
                    </a:cubicBezTo>
                    <a:lnTo>
                      <a:pt x="87" y="3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0" name="íşlîḓê">
                <a:extLst>
                  <a:ext uri="{FF2B5EF4-FFF2-40B4-BE49-F238E27FC236}">
                    <a16:creationId xmlns:a16="http://schemas.microsoft.com/office/drawing/2014/main" id="{190AE5E5-83B1-4888-B025-F475A7F9EAA9}"/>
                  </a:ext>
                </a:extLst>
              </p:cNvPr>
              <p:cNvSpPr/>
              <p:nvPr/>
            </p:nvSpPr>
            <p:spPr bwMode="auto">
              <a:xfrm>
                <a:off x="3665538" y="2970213"/>
                <a:ext cx="142875" cy="166688"/>
              </a:xfrm>
              <a:custGeom>
                <a:avLst/>
                <a:gdLst>
                  <a:gd name="T0" fmla="*/ 7 w 182"/>
                  <a:gd name="T1" fmla="*/ 122 h 213"/>
                  <a:gd name="T2" fmla="*/ 10 w 182"/>
                  <a:gd name="T3" fmla="*/ 124 h 213"/>
                  <a:gd name="T4" fmla="*/ 15 w 182"/>
                  <a:gd name="T5" fmla="*/ 124 h 213"/>
                  <a:gd name="T6" fmla="*/ 20 w 182"/>
                  <a:gd name="T7" fmla="*/ 124 h 213"/>
                  <a:gd name="T8" fmla="*/ 29 w 182"/>
                  <a:gd name="T9" fmla="*/ 120 h 213"/>
                  <a:gd name="T10" fmla="*/ 57 w 182"/>
                  <a:gd name="T11" fmla="*/ 105 h 213"/>
                  <a:gd name="T12" fmla="*/ 93 w 182"/>
                  <a:gd name="T13" fmla="*/ 84 h 213"/>
                  <a:gd name="T14" fmla="*/ 105 w 182"/>
                  <a:gd name="T15" fmla="*/ 76 h 213"/>
                  <a:gd name="T16" fmla="*/ 117 w 182"/>
                  <a:gd name="T17" fmla="*/ 65 h 213"/>
                  <a:gd name="T18" fmla="*/ 145 w 182"/>
                  <a:gd name="T19" fmla="*/ 36 h 213"/>
                  <a:gd name="T20" fmla="*/ 150 w 182"/>
                  <a:gd name="T21" fmla="*/ 28 h 213"/>
                  <a:gd name="T22" fmla="*/ 153 w 182"/>
                  <a:gd name="T23" fmla="*/ 21 h 213"/>
                  <a:gd name="T24" fmla="*/ 152 w 182"/>
                  <a:gd name="T25" fmla="*/ 14 h 213"/>
                  <a:gd name="T26" fmla="*/ 150 w 182"/>
                  <a:gd name="T27" fmla="*/ 7 h 213"/>
                  <a:gd name="T28" fmla="*/ 157 w 182"/>
                  <a:gd name="T29" fmla="*/ 0 h 213"/>
                  <a:gd name="T30" fmla="*/ 182 w 182"/>
                  <a:gd name="T31" fmla="*/ 41 h 213"/>
                  <a:gd name="T32" fmla="*/ 175 w 182"/>
                  <a:gd name="T33" fmla="*/ 48 h 213"/>
                  <a:gd name="T34" fmla="*/ 171 w 182"/>
                  <a:gd name="T35" fmla="*/ 44 h 213"/>
                  <a:gd name="T36" fmla="*/ 167 w 182"/>
                  <a:gd name="T37" fmla="*/ 41 h 213"/>
                  <a:gd name="T38" fmla="*/ 161 w 182"/>
                  <a:gd name="T39" fmla="*/ 42 h 213"/>
                  <a:gd name="T40" fmla="*/ 154 w 182"/>
                  <a:gd name="T41" fmla="*/ 48 h 213"/>
                  <a:gd name="T42" fmla="*/ 119 w 182"/>
                  <a:gd name="T43" fmla="*/ 85 h 213"/>
                  <a:gd name="T44" fmla="*/ 113 w 182"/>
                  <a:gd name="T45" fmla="*/ 92 h 213"/>
                  <a:gd name="T46" fmla="*/ 105 w 182"/>
                  <a:gd name="T47" fmla="*/ 105 h 213"/>
                  <a:gd name="T48" fmla="*/ 85 w 182"/>
                  <a:gd name="T49" fmla="*/ 140 h 213"/>
                  <a:gd name="T50" fmla="*/ 66 w 182"/>
                  <a:gd name="T51" fmla="*/ 173 h 213"/>
                  <a:gd name="T52" fmla="*/ 60 w 182"/>
                  <a:gd name="T53" fmla="*/ 186 h 213"/>
                  <a:gd name="T54" fmla="*/ 57 w 182"/>
                  <a:gd name="T55" fmla="*/ 195 h 213"/>
                  <a:gd name="T56" fmla="*/ 57 w 182"/>
                  <a:gd name="T57" fmla="*/ 201 h 213"/>
                  <a:gd name="T58" fmla="*/ 58 w 182"/>
                  <a:gd name="T59" fmla="*/ 206 h 213"/>
                  <a:gd name="T60" fmla="*/ 51 w 182"/>
                  <a:gd name="T61" fmla="*/ 213 h 213"/>
                  <a:gd name="T62" fmla="*/ 28 w 182"/>
                  <a:gd name="T63" fmla="*/ 176 h 213"/>
                  <a:gd name="T64" fmla="*/ 35 w 182"/>
                  <a:gd name="T65" fmla="*/ 168 h 213"/>
                  <a:gd name="T66" fmla="*/ 42 w 182"/>
                  <a:gd name="T67" fmla="*/ 176 h 213"/>
                  <a:gd name="T68" fmla="*/ 47 w 182"/>
                  <a:gd name="T69" fmla="*/ 175 h 213"/>
                  <a:gd name="T70" fmla="*/ 49 w 182"/>
                  <a:gd name="T71" fmla="*/ 172 h 213"/>
                  <a:gd name="T72" fmla="*/ 52 w 182"/>
                  <a:gd name="T73" fmla="*/ 167 h 213"/>
                  <a:gd name="T74" fmla="*/ 57 w 182"/>
                  <a:gd name="T75" fmla="*/ 159 h 213"/>
                  <a:gd name="T76" fmla="*/ 62 w 182"/>
                  <a:gd name="T77" fmla="*/ 150 h 213"/>
                  <a:gd name="T78" fmla="*/ 77 w 182"/>
                  <a:gd name="T79" fmla="*/ 125 h 213"/>
                  <a:gd name="T80" fmla="*/ 95 w 182"/>
                  <a:gd name="T81" fmla="*/ 92 h 213"/>
                  <a:gd name="T82" fmla="*/ 46 w 182"/>
                  <a:gd name="T83" fmla="*/ 120 h 213"/>
                  <a:gd name="T84" fmla="*/ 26 w 182"/>
                  <a:gd name="T85" fmla="*/ 133 h 213"/>
                  <a:gd name="T86" fmla="*/ 23 w 182"/>
                  <a:gd name="T87" fmla="*/ 138 h 213"/>
                  <a:gd name="T88" fmla="*/ 22 w 182"/>
                  <a:gd name="T89" fmla="*/ 143 h 213"/>
                  <a:gd name="T90" fmla="*/ 24 w 182"/>
                  <a:gd name="T91" fmla="*/ 148 h 213"/>
                  <a:gd name="T92" fmla="*/ 25 w 182"/>
                  <a:gd name="T93" fmla="*/ 152 h 213"/>
                  <a:gd name="T94" fmla="*/ 18 w 182"/>
                  <a:gd name="T95" fmla="*/ 160 h 213"/>
                  <a:gd name="T96" fmla="*/ 0 w 182"/>
                  <a:gd name="T97" fmla="*/ 129 h 213"/>
                  <a:gd name="T98" fmla="*/ 7 w 182"/>
                  <a:gd name="T99" fmla="*/ 122 h 2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82" h="213">
                    <a:moveTo>
                      <a:pt x="7" y="122"/>
                    </a:moveTo>
                    <a:cubicBezTo>
                      <a:pt x="7" y="123"/>
                      <a:pt x="8" y="123"/>
                      <a:pt x="10" y="124"/>
                    </a:cubicBezTo>
                    <a:cubicBezTo>
                      <a:pt x="12" y="124"/>
                      <a:pt x="13" y="125"/>
                      <a:pt x="15" y="124"/>
                    </a:cubicBezTo>
                    <a:cubicBezTo>
                      <a:pt x="17" y="124"/>
                      <a:pt x="19" y="124"/>
                      <a:pt x="20" y="124"/>
                    </a:cubicBezTo>
                    <a:cubicBezTo>
                      <a:pt x="22" y="123"/>
                      <a:pt x="25" y="122"/>
                      <a:pt x="29" y="120"/>
                    </a:cubicBezTo>
                    <a:cubicBezTo>
                      <a:pt x="39" y="115"/>
                      <a:pt x="48" y="110"/>
                      <a:pt x="57" y="105"/>
                    </a:cubicBezTo>
                    <a:cubicBezTo>
                      <a:pt x="67" y="99"/>
                      <a:pt x="79" y="93"/>
                      <a:pt x="93" y="84"/>
                    </a:cubicBezTo>
                    <a:cubicBezTo>
                      <a:pt x="98" y="81"/>
                      <a:pt x="102" y="79"/>
                      <a:pt x="105" y="76"/>
                    </a:cubicBezTo>
                    <a:cubicBezTo>
                      <a:pt x="108" y="74"/>
                      <a:pt x="112" y="70"/>
                      <a:pt x="117" y="65"/>
                    </a:cubicBezTo>
                    <a:cubicBezTo>
                      <a:pt x="145" y="36"/>
                      <a:pt x="145" y="36"/>
                      <a:pt x="145" y="36"/>
                    </a:cubicBezTo>
                    <a:cubicBezTo>
                      <a:pt x="147" y="33"/>
                      <a:pt x="149" y="31"/>
                      <a:pt x="150" y="28"/>
                    </a:cubicBezTo>
                    <a:cubicBezTo>
                      <a:pt x="152" y="26"/>
                      <a:pt x="153" y="23"/>
                      <a:pt x="153" y="21"/>
                    </a:cubicBezTo>
                    <a:cubicBezTo>
                      <a:pt x="153" y="19"/>
                      <a:pt x="153" y="17"/>
                      <a:pt x="152" y="14"/>
                    </a:cubicBezTo>
                    <a:cubicBezTo>
                      <a:pt x="151" y="11"/>
                      <a:pt x="151" y="9"/>
                      <a:pt x="150" y="7"/>
                    </a:cubicBezTo>
                    <a:cubicBezTo>
                      <a:pt x="157" y="0"/>
                      <a:pt x="157" y="0"/>
                      <a:pt x="157" y="0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75" y="48"/>
                      <a:pt x="175" y="48"/>
                      <a:pt x="175" y="48"/>
                    </a:cubicBezTo>
                    <a:cubicBezTo>
                      <a:pt x="174" y="47"/>
                      <a:pt x="173" y="46"/>
                      <a:pt x="171" y="44"/>
                    </a:cubicBezTo>
                    <a:cubicBezTo>
                      <a:pt x="169" y="42"/>
                      <a:pt x="168" y="41"/>
                      <a:pt x="167" y="41"/>
                    </a:cubicBezTo>
                    <a:cubicBezTo>
                      <a:pt x="165" y="40"/>
                      <a:pt x="163" y="41"/>
                      <a:pt x="161" y="42"/>
                    </a:cubicBezTo>
                    <a:cubicBezTo>
                      <a:pt x="159" y="43"/>
                      <a:pt x="156" y="45"/>
                      <a:pt x="154" y="48"/>
                    </a:cubicBezTo>
                    <a:cubicBezTo>
                      <a:pt x="119" y="85"/>
                      <a:pt x="119" y="85"/>
                      <a:pt x="119" y="85"/>
                    </a:cubicBezTo>
                    <a:cubicBezTo>
                      <a:pt x="117" y="86"/>
                      <a:pt x="116" y="89"/>
                      <a:pt x="113" y="92"/>
                    </a:cubicBezTo>
                    <a:cubicBezTo>
                      <a:pt x="111" y="96"/>
                      <a:pt x="108" y="101"/>
                      <a:pt x="105" y="105"/>
                    </a:cubicBezTo>
                    <a:cubicBezTo>
                      <a:pt x="99" y="116"/>
                      <a:pt x="92" y="128"/>
                      <a:pt x="85" y="140"/>
                    </a:cubicBezTo>
                    <a:cubicBezTo>
                      <a:pt x="78" y="153"/>
                      <a:pt x="71" y="164"/>
                      <a:pt x="66" y="173"/>
                    </a:cubicBezTo>
                    <a:cubicBezTo>
                      <a:pt x="63" y="178"/>
                      <a:pt x="61" y="183"/>
                      <a:pt x="60" y="186"/>
                    </a:cubicBezTo>
                    <a:cubicBezTo>
                      <a:pt x="58" y="189"/>
                      <a:pt x="57" y="192"/>
                      <a:pt x="57" y="195"/>
                    </a:cubicBezTo>
                    <a:cubicBezTo>
                      <a:pt x="56" y="197"/>
                      <a:pt x="56" y="199"/>
                      <a:pt x="57" y="201"/>
                    </a:cubicBezTo>
                    <a:cubicBezTo>
                      <a:pt x="57" y="203"/>
                      <a:pt x="57" y="204"/>
                      <a:pt x="58" y="206"/>
                    </a:cubicBezTo>
                    <a:cubicBezTo>
                      <a:pt x="51" y="213"/>
                      <a:pt x="51" y="213"/>
                      <a:pt x="51" y="213"/>
                    </a:cubicBezTo>
                    <a:cubicBezTo>
                      <a:pt x="28" y="176"/>
                      <a:pt x="28" y="176"/>
                      <a:pt x="28" y="176"/>
                    </a:cubicBezTo>
                    <a:cubicBezTo>
                      <a:pt x="35" y="168"/>
                      <a:pt x="35" y="168"/>
                      <a:pt x="35" y="168"/>
                    </a:cubicBezTo>
                    <a:cubicBezTo>
                      <a:pt x="38" y="172"/>
                      <a:pt x="40" y="175"/>
                      <a:pt x="42" y="176"/>
                    </a:cubicBezTo>
                    <a:cubicBezTo>
                      <a:pt x="44" y="177"/>
                      <a:pt x="45" y="176"/>
                      <a:pt x="47" y="175"/>
                    </a:cubicBezTo>
                    <a:cubicBezTo>
                      <a:pt x="47" y="174"/>
                      <a:pt x="48" y="173"/>
                      <a:pt x="49" y="172"/>
                    </a:cubicBezTo>
                    <a:cubicBezTo>
                      <a:pt x="50" y="171"/>
                      <a:pt x="51" y="169"/>
                      <a:pt x="52" y="167"/>
                    </a:cubicBezTo>
                    <a:cubicBezTo>
                      <a:pt x="54" y="165"/>
                      <a:pt x="55" y="162"/>
                      <a:pt x="57" y="159"/>
                    </a:cubicBezTo>
                    <a:cubicBezTo>
                      <a:pt x="59" y="156"/>
                      <a:pt x="61" y="153"/>
                      <a:pt x="62" y="150"/>
                    </a:cubicBezTo>
                    <a:cubicBezTo>
                      <a:pt x="67" y="141"/>
                      <a:pt x="72" y="133"/>
                      <a:pt x="77" y="125"/>
                    </a:cubicBezTo>
                    <a:cubicBezTo>
                      <a:pt x="81" y="116"/>
                      <a:pt x="88" y="106"/>
                      <a:pt x="95" y="92"/>
                    </a:cubicBezTo>
                    <a:cubicBezTo>
                      <a:pt x="74" y="104"/>
                      <a:pt x="58" y="113"/>
                      <a:pt x="46" y="120"/>
                    </a:cubicBezTo>
                    <a:cubicBezTo>
                      <a:pt x="35" y="126"/>
                      <a:pt x="28" y="131"/>
                      <a:pt x="26" y="133"/>
                    </a:cubicBezTo>
                    <a:cubicBezTo>
                      <a:pt x="24" y="134"/>
                      <a:pt x="23" y="136"/>
                      <a:pt x="23" y="138"/>
                    </a:cubicBezTo>
                    <a:cubicBezTo>
                      <a:pt x="22" y="139"/>
                      <a:pt x="22" y="141"/>
                      <a:pt x="22" y="143"/>
                    </a:cubicBezTo>
                    <a:cubicBezTo>
                      <a:pt x="22" y="145"/>
                      <a:pt x="23" y="146"/>
                      <a:pt x="24" y="148"/>
                    </a:cubicBezTo>
                    <a:cubicBezTo>
                      <a:pt x="24" y="149"/>
                      <a:pt x="25" y="151"/>
                      <a:pt x="25" y="152"/>
                    </a:cubicBezTo>
                    <a:cubicBezTo>
                      <a:pt x="18" y="160"/>
                      <a:pt x="18" y="160"/>
                      <a:pt x="18" y="160"/>
                    </a:cubicBezTo>
                    <a:cubicBezTo>
                      <a:pt x="0" y="129"/>
                      <a:pt x="0" y="129"/>
                      <a:pt x="0" y="129"/>
                    </a:cubicBezTo>
                    <a:lnTo>
                      <a:pt x="7" y="122"/>
                    </a:ln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1" name="íşlîḍè">
                <a:extLst>
                  <a:ext uri="{FF2B5EF4-FFF2-40B4-BE49-F238E27FC236}">
                    <a16:creationId xmlns:a16="http://schemas.microsoft.com/office/drawing/2014/main" id="{1D314AFA-24F0-4418-B57F-7984EE2C1E5D}"/>
                  </a:ext>
                </a:extLst>
              </p:cNvPr>
              <p:cNvSpPr/>
              <p:nvPr/>
            </p:nvSpPr>
            <p:spPr bwMode="auto">
              <a:xfrm>
                <a:off x="2770188" y="3314701"/>
                <a:ext cx="93663" cy="185738"/>
              </a:xfrm>
              <a:custGeom>
                <a:avLst/>
                <a:gdLst>
                  <a:gd name="T0" fmla="*/ 27 w 59"/>
                  <a:gd name="T1" fmla="*/ 0 h 117"/>
                  <a:gd name="T2" fmla="*/ 59 w 59"/>
                  <a:gd name="T3" fmla="*/ 0 h 117"/>
                  <a:gd name="T4" fmla="*/ 33 w 59"/>
                  <a:gd name="T5" fmla="*/ 117 h 117"/>
                  <a:gd name="T6" fmla="*/ 0 w 59"/>
                  <a:gd name="T7" fmla="*/ 117 h 117"/>
                  <a:gd name="T8" fmla="*/ 27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7" y="0"/>
                    </a:moveTo>
                    <a:lnTo>
                      <a:pt x="59" y="0"/>
                    </a:lnTo>
                    <a:lnTo>
                      <a:pt x="33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2" name="îšļîďê">
                <a:extLst>
                  <a:ext uri="{FF2B5EF4-FFF2-40B4-BE49-F238E27FC236}">
                    <a16:creationId xmlns:a16="http://schemas.microsoft.com/office/drawing/2014/main" id="{95964BC1-EDD8-4C6B-A8A4-BCD51549F4AD}"/>
                  </a:ext>
                </a:extLst>
              </p:cNvPr>
              <p:cNvSpPr/>
              <p:nvPr/>
            </p:nvSpPr>
            <p:spPr bwMode="auto">
              <a:xfrm>
                <a:off x="2841626" y="3314701"/>
                <a:ext cx="100013" cy="185738"/>
              </a:xfrm>
              <a:custGeom>
                <a:avLst/>
                <a:gdLst>
                  <a:gd name="T0" fmla="*/ 27 w 63"/>
                  <a:gd name="T1" fmla="*/ 0 h 117"/>
                  <a:gd name="T2" fmla="*/ 63 w 63"/>
                  <a:gd name="T3" fmla="*/ 0 h 117"/>
                  <a:gd name="T4" fmla="*/ 36 w 63"/>
                  <a:gd name="T5" fmla="*/ 117 h 117"/>
                  <a:gd name="T6" fmla="*/ 0 w 63"/>
                  <a:gd name="T7" fmla="*/ 117 h 117"/>
                  <a:gd name="T8" fmla="*/ 27 w 63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117">
                    <a:moveTo>
                      <a:pt x="27" y="0"/>
                    </a:moveTo>
                    <a:lnTo>
                      <a:pt x="63" y="0"/>
                    </a:lnTo>
                    <a:lnTo>
                      <a:pt x="36" y="117"/>
                    </a:lnTo>
                    <a:lnTo>
                      <a:pt x="0" y="117"/>
                    </a:lnTo>
                    <a:lnTo>
                      <a:pt x="27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3" name="ïSľïḑé">
                <a:extLst>
                  <a:ext uri="{FF2B5EF4-FFF2-40B4-BE49-F238E27FC236}">
                    <a16:creationId xmlns:a16="http://schemas.microsoft.com/office/drawing/2014/main" id="{D7F49286-CBF8-41C3-B569-45BE31D90595}"/>
                  </a:ext>
                </a:extLst>
              </p:cNvPr>
              <p:cNvSpPr/>
              <p:nvPr/>
            </p:nvSpPr>
            <p:spPr bwMode="auto">
              <a:xfrm>
                <a:off x="2825751" y="3427413"/>
                <a:ext cx="39688" cy="23813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4" name="í$ḻïḍê">
                <a:extLst>
                  <a:ext uri="{FF2B5EF4-FFF2-40B4-BE49-F238E27FC236}">
                    <a16:creationId xmlns:a16="http://schemas.microsoft.com/office/drawing/2014/main" id="{D74B1558-E4C2-4A51-961C-B0B2050D01E1}"/>
                  </a:ext>
                </a:extLst>
              </p:cNvPr>
              <p:cNvSpPr/>
              <p:nvPr/>
            </p:nvSpPr>
            <p:spPr bwMode="auto">
              <a:xfrm>
                <a:off x="2916238" y="3314701"/>
                <a:ext cx="95250" cy="185738"/>
              </a:xfrm>
              <a:custGeom>
                <a:avLst/>
                <a:gdLst>
                  <a:gd name="T0" fmla="*/ 25 w 60"/>
                  <a:gd name="T1" fmla="*/ 0 h 117"/>
                  <a:gd name="T2" fmla="*/ 60 w 60"/>
                  <a:gd name="T3" fmla="*/ 0 h 117"/>
                  <a:gd name="T4" fmla="*/ 34 w 60"/>
                  <a:gd name="T5" fmla="*/ 117 h 117"/>
                  <a:gd name="T6" fmla="*/ 0 w 60"/>
                  <a:gd name="T7" fmla="*/ 117 h 117"/>
                  <a:gd name="T8" fmla="*/ 25 w 60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117">
                    <a:moveTo>
                      <a:pt x="25" y="0"/>
                    </a:moveTo>
                    <a:lnTo>
                      <a:pt x="60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5" name="is1íḋe">
                <a:extLst>
                  <a:ext uri="{FF2B5EF4-FFF2-40B4-BE49-F238E27FC236}">
                    <a16:creationId xmlns:a16="http://schemas.microsoft.com/office/drawing/2014/main" id="{F531C9B4-9F6F-4D2F-A2BB-37B78A40E143}"/>
                  </a:ext>
                </a:extLst>
              </p:cNvPr>
              <p:cNvSpPr/>
              <p:nvPr/>
            </p:nvSpPr>
            <p:spPr bwMode="auto">
              <a:xfrm>
                <a:off x="2987676" y="3314701"/>
                <a:ext cx="93663" cy="185738"/>
              </a:xfrm>
              <a:custGeom>
                <a:avLst/>
                <a:gdLst>
                  <a:gd name="T0" fmla="*/ 25 w 59"/>
                  <a:gd name="T1" fmla="*/ 0 h 117"/>
                  <a:gd name="T2" fmla="*/ 59 w 59"/>
                  <a:gd name="T3" fmla="*/ 0 h 117"/>
                  <a:gd name="T4" fmla="*/ 34 w 59"/>
                  <a:gd name="T5" fmla="*/ 117 h 117"/>
                  <a:gd name="T6" fmla="*/ 0 w 59"/>
                  <a:gd name="T7" fmla="*/ 117 h 117"/>
                  <a:gd name="T8" fmla="*/ 25 w 59"/>
                  <a:gd name="T9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17">
                    <a:moveTo>
                      <a:pt x="25" y="0"/>
                    </a:moveTo>
                    <a:lnTo>
                      <a:pt x="59" y="0"/>
                    </a:lnTo>
                    <a:lnTo>
                      <a:pt x="34" y="117"/>
                    </a:lnTo>
                    <a:lnTo>
                      <a:pt x="0" y="117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6" name="iṩlîḓé">
                <a:extLst>
                  <a:ext uri="{FF2B5EF4-FFF2-40B4-BE49-F238E27FC236}">
                    <a16:creationId xmlns:a16="http://schemas.microsoft.com/office/drawing/2014/main" id="{16B03EE1-7118-4778-B690-5809D06C083F}"/>
                  </a:ext>
                </a:extLst>
              </p:cNvPr>
              <p:cNvSpPr/>
              <p:nvPr/>
            </p:nvSpPr>
            <p:spPr bwMode="auto">
              <a:xfrm>
                <a:off x="2965451" y="3475038"/>
                <a:ext cx="39688" cy="25400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7" name="ïṩ1îḑê">
                <a:extLst>
                  <a:ext uri="{FF2B5EF4-FFF2-40B4-BE49-F238E27FC236}">
                    <a16:creationId xmlns:a16="http://schemas.microsoft.com/office/drawing/2014/main" id="{8002943E-DC56-40A4-99FC-AA3A901F76B1}"/>
                  </a:ext>
                </a:extLst>
              </p:cNvPr>
              <p:cNvSpPr/>
              <p:nvPr/>
            </p:nvSpPr>
            <p:spPr bwMode="auto">
              <a:xfrm>
                <a:off x="2700338" y="3032126"/>
                <a:ext cx="776288" cy="519113"/>
              </a:xfrm>
              <a:custGeom>
                <a:avLst/>
                <a:gdLst>
                  <a:gd name="T0" fmla="*/ 0 w 989"/>
                  <a:gd name="T1" fmla="*/ 662 h 662"/>
                  <a:gd name="T2" fmla="*/ 572 w 989"/>
                  <a:gd name="T3" fmla="*/ 662 h 662"/>
                  <a:gd name="T4" fmla="*/ 643 w 989"/>
                  <a:gd name="T5" fmla="*/ 503 h 662"/>
                  <a:gd name="T6" fmla="*/ 545 w 989"/>
                  <a:gd name="T7" fmla="*/ 374 h 662"/>
                  <a:gd name="T8" fmla="*/ 343 w 989"/>
                  <a:gd name="T9" fmla="*/ 134 h 662"/>
                  <a:gd name="T10" fmla="*/ 821 w 989"/>
                  <a:gd name="T11" fmla="*/ 251 h 662"/>
                  <a:gd name="T12" fmla="*/ 800 w 989"/>
                  <a:gd name="T13" fmla="*/ 283 h 662"/>
                  <a:gd name="T14" fmla="*/ 620 w 989"/>
                  <a:gd name="T15" fmla="*/ 357 h 662"/>
                  <a:gd name="T16" fmla="*/ 871 w 989"/>
                  <a:gd name="T17" fmla="*/ 297 h 662"/>
                  <a:gd name="T18" fmla="*/ 751 w 989"/>
                  <a:gd name="T19" fmla="*/ 55 h 662"/>
                  <a:gd name="T20" fmla="*/ 341 w 989"/>
                  <a:gd name="T21" fmla="*/ 118 h 662"/>
                  <a:gd name="T22" fmla="*/ 322 w 989"/>
                  <a:gd name="T23" fmla="*/ 249 h 662"/>
                  <a:gd name="T24" fmla="*/ 545 w 989"/>
                  <a:gd name="T25" fmla="*/ 406 h 662"/>
                  <a:gd name="T26" fmla="*/ 349 w 989"/>
                  <a:gd name="T27" fmla="*/ 622 h 662"/>
                  <a:gd name="T28" fmla="*/ 93 w 989"/>
                  <a:gd name="T29" fmla="*/ 621 h 662"/>
                  <a:gd name="T30" fmla="*/ 0 w 989"/>
                  <a:gd name="T31" fmla="*/ 662 h 6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989" h="662">
                    <a:moveTo>
                      <a:pt x="0" y="662"/>
                    </a:moveTo>
                    <a:cubicBezTo>
                      <a:pt x="572" y="662"/>
                      <a:pt x="572" y="662"/>
                      <a:pt x="572" y="662"/>
                    </a:cubicBezTo>
                    <a:cubicBezTo>
                      <a:pt x="580" y="662"/>
                      <a:pt x="643" y="581"/>
                      <a:pt x="643" y="503"/>
                    </a:cubicBezTo>
                    <a:cubicBezTo>
                      <a:pt x="643" y="456"/>
                      <a:pt x="585" y="416"/>
                      <a:pt x="545" y="374"/>
                    </a:cubicBezTo>
                    <a:cubicBezTo>
                      <a:pt x="470" y="245"/>
                      <a:pt x="301" y="204"/>
                      <a:pt x="343" y="134"/>
                    </a:cubicBezTo>
                    <a:cubicBezTo>
                      <a:pt x="369" y="66"/>
                      <a:pt x="740" y="197"/>
                      <a:pt x="821" y="251"/>
                    </a:cubicBezTo>
                    <a:cubicBezTo>
                      <a:pt x="870" y="284"/>
                      <a:pt x="858" y="291"/>
                      <a:pt x="800" y="283"/>
                    </a:cubicBezTo>
                    <a:cubicBezTo>
                      <a:pt x="706" y="284"/>
                      <a:pt x="656" y="271"/>
                      <a:pt x="620" y="357"/>
                    </a:cubicBezTo>
                    <a:cubicBezTo>
                      <a:pt x="776" y="351"/>
                      <a:pt x="840" y="364"/>
                      <a:pt x="871" y="297"/>
                    </a:cubicBezTo>
                    <a:cubicBezTo>
                      <a:pt x="989" y="132"/>
                      <a:pt x="901" y="86"/>
                      <a:pt x="751" y="55"/>
                    </a:cubicBezTo>
                    <a:cubicBezTo>
                      <a:pt x="480" y="0"/>
                      <a:pt x="375" y="65"/>
                      <a:pt x="341" y="118"/>
                    </a:cubicBezTo>
                    <a:cubicBezTo>
                      <a:pt x="245" y="121"/>
                      <a:pt x="212" y="179"/>
                      <a:pt x="322" y="249"/>
                    </a:cubicBezTo>
                    <a:cubicBezTo>
                      <a:pt x="441" y="324"/>
                      <a:pt x="539" y="351"/>
                      <a:pt x="545" y="406"/>
                    </a:cubicBezTo>
                    <a:cubicBezTo>
                      <a:pt x="555" y="526"/>
                      <a:pt x="481" y="610"/>
                      <a:pt x="349" y="622"/>
                    </a:cubicBezTo>
                    <a:cubicBezTo>
                      <a:pt x="264" y="630"/>
                      <a:pt x="178" y="630"/>
                      <a:pt x="93" y="621"/>
                    </a:cubicBezTo>
                    <a:cubicBezTo>
                      <a:pt x="53" y="617"/>
                      <a:pt x="31" y="649"/>
                      <a:pt x="0" y="66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8" name="ïṡľîdé">
                <a:extLst>
                  <a:ext uri="{FF2B5EF4-FFF2-40B4-BE49-F238E27FC236}">
                    <a16:creationId xmlns:a16="http://schemas.microsoft.com/office/drawing/2014/main" id="{BA82DD9C-7DFD-48DC-9A24-BA46B82FD344}"/>
                  </a:ext>
                </a:extLst>
              </p:cNvPr>
              <p:cNvSpPr/>
              <p:nvPr/>
            </p:nvSpPr>
            <p:spPr bwMode="auto">
              <a:xfrm>
                <a:off x="3200401" y="3295651"/>
                <a:ext cx="111125" cy="250825"/>
              </a:xfrm>
              <a:custGeom>
                <a:avLst/>
                <a:gdLst>
                  <a:gd name="T0" fmla="*/ 31 w 70"/>
                  <a:gd name="T1" fmla="*/ 0 h 158"/>
                  <a:gd name="T2" fmla="*/ 70 w 70"/>
                  <a:gd name="T3" fmla="*/ 0 h 158"/>
                  <a:gd name="T4" fmla="*/ 39 w 70"/>
                  <a:gd name="T5" fmla="*/ 158 h 158"/>
                  <a:gd name="T6" fmla="*/ 0 w 70"/>
                  <a:gd name="T7" fmla="*/ 158 h 158"/>
                  <a:gd name="T8" fmla="*/ 31 w 70"/>
                  <a:gd name="T9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0" h="158">
                    <a:moveTo>
                      <a:pt x="31" y="0"/>
                    </a:moveTo>
                    <a:lnTo>
                      <a:pt x="70" y="0"/>
                    </a:lnTo>
                    <a:lnTo>
                      <a:pt x="39" y="158"/>
                    </a:lnTo>
                    <a:lnTo>
                      <a:pt x="0" y="158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69" name="îśľîdé">
                <a:extLst>
                  <a:ext uri="{FF2B5EF4-FFF2-40B4-BE49-F238E27FC236}">
                    <a16:creationId xmlns:a16="http://schemas.microsoft.com/office/drawing/2014/main" id="{68A04A8A-2388-4CCF-B455-617ABCDF986E}"/>
                  </a:ext>
                </a:extLst>
              </p:cNvPr>
              <p:cNvSpPr/>
              <p:nvPr/>
            </p:nvSpPr>
            <p:spPr bwMode="auto">
              <a:xfrm>
                <a:off x="3097213" y="2620963"/>
                <a:ext cx="166688" cy="196850"/>
              </a:xfrm>
              <a:custGeom>
                <a:avLst/>
                <a:gdLst>
                  <a:gd name="T0" fmla="*/ 55 w 212"/>
                  <a:gd name="T1" fmla="*/ 251 h 251"/>
                  <a:gd name="T2" fmla="*/ 38 w 212"/>
                  <a:gd name="T3" fmla="*/ 231 h 251"/>
                  <a:gd name="T4" fmla="*/ 23 w 212"/>
                  <a:gd name="T5" fmla="*/ 219 h 251"/>
                  <a:gd name="T6" fmla="*/ 50 w 212"/>
                  <a:gd name="T7" fmla="*/ 216 h 251"/>
                  <a:gd name="T8" fmla="*/ 58 w 212"/>
                  <a:gd name="T9" fmla="*/ 153 h 251"/>
                  <a:gd name="T10" fmla="*/ 61 w 212"/>
                  <a:gd name="T11" fmla="*/ 136 h 251"/>
                  <a:gd name="T12" fmla="*/ 59 w 212"/>
                  <a:gd name="T13" fmla="*/ 133 h 251"/>
                  <a:gd name="T14" fmla="*/ 13 w 212"/>
                  <a:gd name="T15" fmla="*/ 197 h 251"/>
                  <a:gd name="T16" fmla="*/ 13 w 212"/>
                  <a:gd name="T17" fmla="*/ 195 h 251"/>
                  <a:gd name="T18" fmla="*/ 0 w 212"/>
                  <a:gd name="T19" fmla="*/ 178 h 251"/>
                  <a:gd name="T20" fmla="*/ 26 w 212"/>
                  <a:gd name="T21" fmla="*/ 154 h 251"/>
                  <a:gd name="T22" fmla="*/ 61 w 212"/>
                  <a:gd name="T23" fmla="*/ 114 h 251"/>
                  <a:gd name="T24" fmla="*/ 68 w 212"/>
                  <a:gd name="T25" fmla="*/ 80 h 251"/>
                  <a:gd name="T26" fmla="*/ 67 w 212"/>
                  <a:gd name="T27" fmla="*/ 79 h 251"/>
                  <a:gd name="T28" fmla="*/ 64 w 212"/>
                  <a:gd name="T29" fmla="*/ 84 h 251"/>
                  <a:gd name="T30" fmla="*/ 48 w 212"/>
                  <a:gd name="T31" fmla="*/ 60 h 251"/>
                  <a:gd name="T32" fmla="*/ 66 w 212"/>
                  <a:gd name="T33" fmla="*/ 54 h 251"/>
                  <a:gd name="T34" fmla="*/ 76 w 212"/>
                  <a:gd name="T35" fmla="*/ 45 h 251"/>
                  <a:gd name="T36" fmla="*/ 84 w 212"/>
                  <a:gd name="T37" fmla="*/ 6 h 251"/>
                  <a:gd name="T38" fmla="*/ 101 w 212"/>
                  <a:gd name="T39" fmla="*/ 11 h 251"/>
                  <a:gd name="T40" fmla="*/ 109 w 212"/>
                  <a:gd name="T41" fmla="*/ 24 h 251"/>
                  <a:gd name="T42" fmla="*/ 107 w 212"/>
                  <a:gd name="T43" fmla="*/ 31 h 251"/>
                  <a:gd name="T44" fmla="*/ 116 w 212"/>
                  <a:gd name="T45" fmla="*/ 46 h 251"/>
                  <a:gd name="T46" fmla="*/ 86 w 212"/>
                  <a:gd name="T47" fmla="*/ 97 h 251"/>
                  <a:gd name="T48" fmla="*/ 71 w 212"/>
                  <a:gd name="T49" fmla="*/ 216 h 251"/>
                  <a:gd name="T50" fmla="*/ 108 w 212"/>
                  <a:gd name="T51" fmla="*/ 198 h 251"/>
                  <a:gd name="T52" fmla="*/ 120 w 212"/>
                  <a:gd name="T53" fmla="*/ 172 h 251"/>
                  <a:gd name="T54" fmla="*/ 109 w 212"/>
                  <a:gd name="T55" fmla="*/ 138 h 251"/>
                  <a:gd name="T56" fmla="*/ 128 w 212"/>
                  <a:gd name="T57" fmla="*/ 153 h 251"/>
                  <a:gd name="T58" fmla="*/ 133 w 212"/>
                  <a:gd name="T59" fmla="*/ 154 h 251"/>
                  <a:gd name="T60" fmla="*/ 142 w 212"/>
                  <a:gd name="T61" fmla="*/ 130 h 251"/>
                  <a:gd name="T62" fmla="*/ 126 w 212"/>
                  <a:gd name="T63" fmla="*/ 131 h 251"/>
                  <a:gd name="T64" fmla="*/ 123 w 212"/>
                  <a:gd name="T65" fmla="*/ 118 h 251"/>
                  <a:gd name="T66" fmla="*/ 137 w 212"/>
                  <a:gd name="T67" fmla="*/ 76 h 251"/>
                  <a:gd name="T68" fmla="*/ 108 w 212"/>
                  <a:gd name="T69" fmla="*/ 92 h 251"/>
                  <a:gd name="T70" fmla="*/ 100 w 212"/>
                  <a:gd name="T71" fmla="*/ 89 h 251"/>
                  <a:gd name="T72" fmla="*/ 100 w 212"/>
                  <a:gd name="T73" fmla="*/ 86 h 251"/>
                  <a:gd name="T74" fmla="*/ 96 w 212"/>
                  <a:gd name="T75" fmla="*/ 83 h 251"/>
                  <a:gd name="T76" fmla="*/ 96 w 212"/>
                  <a:gd name="T77" fmla="*/ 80 h 251"/>
                  <a:gd name="T78" fmla="*/ 139 w 212"/>
                  <a:gd name="T79" fmla="*/ 51 h 251"/>
                  <a:gd name="T80" fmla="*/ 157 w 212"/>
                  <a:gd name="T81" fmla="*/ 0 h 251"/>
                  <a:gd name="T82" fmla="*/ 179 w 212"/>
                  <a:gd name="T83" fmla="*/ 16 h 251"/>
                  <a:gd name="T84" fmla="*/ 180 w 212"/>
                  <a:gd name="T85" fmla="*/ 27 h 251"/>
                  <a:gd name="T86" fmla="*/ 186 w 212"/>
                  <a:gd name="T87" fmla="*/ 34 h 251"/>
                  <a:gd name="T88" fmla="*/ 189 w 212"/>
                  <a:gd name="T89" fmla="*/ 35 h 251"/>
                  <a:gd name="T90" fmla="*/ 190 w 212"/>
                  <a:gd name="T91" fmla="*/ 43 h 251"/>
                  <a:gd name="T92" fmla="*/ 176 w 212"/>
                  <a:gd name="T93" fmla="*/ 51 h 251"/>
                  <a:gd name="T94" fmla="*/ 176 w 212"/>
                  <a:gd name="T95" fmla="*/ 54 h 251"/>
                  <a:gd name="T96" fmla="*/ 170 w 212"/>
                  <a:gd name="T97" fmla="*/ 56 h 251"/>
                  <a:gd name="T98" fmla="*/ 148 w 212"/>
                  <a:gd name="T99" fmla="*/ 113 h 251"/>
                  <a:gd name="T100" fmla="*/ 165 w 212"/>
                  <a:gd name="T101" fmla="*/ 138 h 251"/>
                  <a:gd name="T102" fmla="*/ 147 w 212"/>
                  <a:gd name="T103" fmla="*/ 174 h 251"/>
                  <a:gd name="T104" fmla="*/ 169 w 212"/>
                  <a:gd name="T105" fmla="*/ 200 h 251"/>
                  <a:gd name="T106" fmla="*/ 211 w 212"/>
                  <a:gd name="T107" fmla="*/ 211 h 251"/>
                  <a:gd name="T108" fmla="*/ 212 w 212"/>
                  <a:gd name="T109" fmla="*/ 215 h 251"/>
                  <a:gd name="T110" fmla="*/ 151 w 212"/>
                  <a:gd name="T111" fmla="*/ 234 h 251"/>
                  <a:gd name="T112" fmla="*/ 131 w 212"/>
                  <a:gd name="T113" fmla="*/ 196 h 251"/>
                  <a:gd name="T114" fmla="*/ 78 w 212"/>
                  <a:gd name="T115" fmla="*/ 241 h 251"/>
                  <a:gd name="T116" fmla="*/ 70 w 212"/>
                  <a:gd name="T117" fmla="*/ 231 h 251"/>
                  <a:gd name="T118" fmla="*/ 55 w 212"/>
                  <a:gd name="T119" fmla="*/ 251 h 2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12" h="251">
                    <a:moveTo>
                      <a:pt x="55" y="251"/>
                    </a:moveTo>
                    <a:cubicBezTo>
                      <a:pt x="49" y="241"/>
                      <a:pt x="45" y="236"/>
                      <a:pt x="38" y="231"/>
                    </a:cubicBezTo>
                    <a:cubicBezTo>
                      <a:pt x="35" y="221"/>
                      <a:pt x="26" y="223"/>
                      <a:pt x="23" y="219"/>
                    </a:cubicBezTo>
                    <a:cubicBezTo>
                      <a:pt x="23" y="210"/>
                      <a:pt x="40" y="220"/>
                      <a:pt x="50" y="216"/>
                    </a:cubicBezTo>
                    <a:cubicBezTo>
                      <a:pt x="51" y="212"/>
                      <a:pt x="51" y="212"/>
                      <a:pt x="58" y="153"/>
                    </a:cubicBezTo>
                    <a:cubicBezTo>
                      <a:pt x="59" y="147"/>
                      <a:pt x="60" y="141"/>
                      <a:pt x="61" y="136"/>
                    </a:cubicBezTo>
                    <a:cubicBezTo>
                      <a:pt x="60" y="135"/>
                      <a:pt x="60" y="134"/>
                      <a:pt x="59" y="133"/>
                    </a:cubicBezTo>
                    <a:cubicBezTo>
                      <a:pt x="53" y="145"/>
                      <a:pt x="26" y="199"/>
                      <a:pt x="13" y="197"/>
                    </a:cubicBezTo>
                    <a:cubicBezTo>
                      <a:pt x="13" y="196"/>
                      <a:pt x="13" y="195"/>
                      <a:pt x="13" y="195"/>
                    </a:cubicBezTo>
                    <a:cubicBezTo>
                      <a:pt x="5" y="192"/>
                      <a:pt x="0" y="184"/>
                      <a:pt x="0" y="178"/>
                    </a:cubicBezTo>
                    <a:cubicBezTo>
                      <a:pt x="6" y="171"/>
                      <a:pt x="23" y="166"/>
                      <a:pt x="26" y="154"/>
                    </a:cubicBezTo>
                    <a:cubicBezTo>
                      <a:pt x="37" y="143"/>
                      <a:pt x="49" y="120"/>
                      <a:pt x="61" y="114"/>
                    </a:cubicBezTo>
                    <a:cubicBezTo>
                      <a:pt x="65" y="101"/>
                      <a:pt x="66" y="92"/>
                      <a:pt x="68" y="80"/>
                    </a:cubicBezTo>
                    <a:cubicBezTo>
                      <a:pt x="68" y="80"/>
                      <a:pt x="67" y="79"/>
                      <a:pt x="67" y="79"/>
                    </a:cubicBezTo>
                    <a:cubicBezTo>
                      <a:pt x="65" y="81"/>
                      <a:pt x="65" y="81"/>
                      <a:pt x="64" y="84"/>
                    </a:cubicBezTo>
                    <a:cubicBezTo>
                      <a:pt x="57" y="82"/>
                      <a:pt x="46" y="67"/>
                      <a:pt x="48" y="60"/>
                    </a:cubicBezTo>
                    <a:cubicBezTo>
                      <a:pt x="63" y="54"/>
                      <a:pt x="63" y="54"/>
                      <a:pt x="66" y="54"/>
                    </a:cubicBezTo>
                    <a:cubicBezTo>
                      <a:pt x="69" y="48"/>
                      <a:pt x="73" y="50"/>
                      <a:pt x="76" y="45"/>
                    </a:cubicBezTo>
                    <a:cubicBezTo>
                      <a:pt x="79" y="32"/>
                      <a:pt x="82" y="19"/>
                      <a:pt x="84" y="6"/>
                    </a:cubicBezTo>
                    <a:cubicBezTo>
                      <a:pt x="91" y="0"/>
                      <a:pt x="92" y="2"/>
                      <a:pt x="101" y="11"/>
                    </a:cubicBezTo>
                    <a:cubicBezTo>
                      <a:pt x="102" y="14"/>
                      <a:pt x="104" y="21"/>
                      <a:pt x="109" y="24"/>
                    </a:cubicBezTo>
                    <a:cubicBezTo>
                      <a:pt x="109" y="26"/>
                      <a:pt x="108" y="29"/>
                      <a:pt x="107" y="31"/>
                    </a:cubicBezTo>
                    <a:cubicBezTo>
                      <a:pt x="114" y="33"/>
                      <a:pt x="115" y="32"/>
                      <a:pt x="116" y="46"/>
                    </a:cubicBezTo>
                    <a:cubicBezTo>
                      <a:pt x="93" y="68"/>
                      <a:pt x="95" y="61"/>
                      <a:pt x="86" y="97"/>
                    </a:cubicBezTo>
                    <a:cubicBezTo>
                      <a:pt x="80" y="134"/>
                      <a:pt x="75" y="175"/>
                      <a:pt x="71" y="216"/>
                    </a:cubicBezTo>
                    <a:cubicBezTo>
                      <a:pt x="78" y="233"/>
                      <a:pt x="102" y="203"/>
                      <a:pt x="108" y="198"/>
                    </a:cubicBezTo>
                    <a:cubicBezTo>
                      <a:pt x="114" y="189"/>
                      <a:pt x="119" y="182"/>
                      <a:pt x="120" y="172"/>
                    </a:cubicBezTo>
                    <a:cubicBezTo>
                      <a:pt x="114" y="160"/>
                      <a:pt x="109" y="149"/>
                      <a:pt x="109" y="138"/>
                    </a:cubicBezTo>
                    <a:cubicBezTo>
                      <a:pt x="115" y="140"/>
                      <a:pt x="124" y="142"/>
                      <a:pt x="128" y="153"/>
                    </a:cubicBezTo>
                    <a:cubicBezTo>
                      <a:pt x="130" y="153"/>
                      <a:pt x="131" y="154"/>
                      <a:pt x="133" y="154"/>
                    </a:cubicBezTo>
                    <a:cubicBezTo>
                      <a:pt x="141" y="135"/>
                      <a:pt x="141" y="135"/>
                      <a:pt x="142" y="130"/>
                    </a:cubicBezTo>
                    <a:cubicBezTo>
                      <a:pt x="136" y="129"/>
                      <a:pt x="130" y="132"/>
                      <a:pt x="126" y="131"/>
                    </a:cubicBezTo>
                    <a:cubicBezTo>
                      <a:pt x="124" y="124"/>
                      <a:pt x="122" y="123"/>
                      <a:pt x="123" y="118"/>
                    </a:cubicBezTo>
                    <a:cubicBezTo>
                      <a:pt x="128" y="115"/>
                      <a:pt x="136" y="79"/>
                      <a:pt x="137" y="76"/>
                    </a:cubicBezTo>
                    <a:cubicBezTo>
                      <a:pt x="128" y="75"/>
                      <a:pt x="121" y="94"/>
                      <a:pt x="108" y="92"/>
                    </a:cubicBezTo>
                    <a:cubicBezTo>
                      <a:pt x="108" y="91"/>
                      <a:pt x="108" y="91"/>
                      <a:pt x="100" y="89"/>
                    </a:cubicBezTo>
                    <a:cubicBezTo>
                      <a:pt x="100" y="88"/>
                      <a:pt x="100" y="87"/>
                      <a:pt x="100" y="86"/>
                    </a:cubicBezTo>
                    <a:cubicBezTo>
                      <a:pt x="99" y="85"/>
                      <a:pt x="97" y="84"/>
                      <a:pt x="96" y="83"/>
                    </a:cubicBezTo>
                    <a:cubicBezTo>
                      <a:pt x="96" y="82"/>
                      <a:pt x="96" y="81"/>
                      <a:pt x="96" y="80"/>
                    </a:cubicBezTo>
                    <a:cubicBezTo>
                      <a:pt x="109" y="71"/>
                      <a:pt x="127" y="63"/>
                      <a:pt x="139" y="51"/>
                    </a:cubicBezTo>
                    <a:cubicBezTo>
                      <a:pt x="151" y="49"/>
                      <a:pt x="156" y="12"/>
                      <a:pt x="157" y="0"/>
                    </a:cubicBezTo>
                    <a:cubicBezTo>
                      <a:pt x="166" y="2"/>
                      <a:pt x="169" y="10"/>
                      <a:pt x="179" y="16"/>
                    </a:cubicBezTo>
                    <a:cubicBezTo>
                      <a:pt x="179" y="20"/>
                      <a:pt x="180" y="23"/>
                      <a:pt x="180" y="27"/>
                    </a:cubicBezTo>
                    <a:cubicBezTo>
                      <a:pt x="183" y="28"/>
                      <a:pt x="185" y="28"/>
                      <a:pt x="186" y="34"/>
                    </a:cubicBezTo>
                    <a:cubicBezTo>
                      <a:pt x="187" y="35"/>
                      <a:pt x="188" y="35"/>
                      <a:pt x="189" y="35"/>
                    </a:cubicBezTo>
                    <a:cubicBezTo>
                      <a:pt x="189" y="38"/>
                      <a:pt x="189" y="40"/>
                      <a:pt x="190" y="43"/>
                    </a:cubicBezTo>
                    <a:cubicBezTo>
                      <a:pt x="185" y="46"/>
                      <a:pt x="182" y="49"/>
                      <a:pt x="176" y="51"/>
                    </a:cubicBezTo>
                    <a:cubicBezTo>
                      <a:pt x="176" y="52"/>
                      <a:pt x="176" y="53"/>
                      <a:pt x="176" y="54"/>
                    </a:cubicBezTo>
                    <a:cubicBezTo>
                      <a:pt x="174" y="55"/>
                      <a:pt x="172" y="55"/>
                      <a:pt x="170" y="56"/>
                    </a:cubicBezTo>
                    <a:cubicBezTo>
                      <a:pt x="159" y="75"/>
                      <a:pt x="152" y="88"/>
                      <a:pt x="148" y="113"/>
                    </a:cubicBezTo>
                    <a:cubicBezTo>
                      <a:pt x="163" y="117"/>
                      <a:pt x="167" y="115"/>
                      <a:pt x="165" y="138"/>
                    </a:cubicBezTo>
                    <a:cubicBezTo>
                      <a:pt x="158" y="146"/>
                      <a:pt x="149" y="161"/>
                      <a:pt x="147" y="174"/>
                    </a:cubicBezTo>
                    <a:cubicBezTo>
                      <a:pt x="155" y="182"/>
                      <a:pt x="162" y="191"/>
                      <a:pt x="169" y="200"/>
                    </a:cubicBezTo>
                    <a:cubicBezTo>
                      <a:pt x="181" y="208"/>
                      <a:pt x="197" y="209"/>
                      <a:pt x="211" y="211"/>
                    </a:cubicBezTo>
                    <a:cubicBezTo>
                      <a:pt x="212" y="213"/>
                      <a:pt x="212" y="213"/>
                      <a:pt x="212" y="215"/>
                    </a:cubicBezTo>
                    <a:cubicBezTo>
                      <a:pt x="195" y="228"/>
                      <a:pt x="170" y="236"/>
                      <a:pt x="151" y="234"/>
                    </a:cubicBezTo>
                    <a:cubicBezTo>
                      <a:pt x="143" y="220"/>
                      <a:pt x="139" y="207"/>
                      <a:pt x="131" y="196"/>
                    </a:cubicBezTo>
                    <a:cubicBezTo>
                      <a:pt x="120" y="211"/>
                      <a:pt x="95" y="241"/>
                      <a:pt x="78" y="241"/>
                    </a:cubicBezTo>
                    <a:cubicBezTo>
                      <a:pt x="75" y="235"/>
                      <a:pt x="72" y="232"/>
                      <a:pt x="70" y="231"/>
                    </a:cubicBezTo>
                    <a:cubicBezTo>
                      <a:pt x="68" y="241"/>
                      <a:pt x="64" y="248"/>
                      <a:pt x="55" y="251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0" name="ïṩļíḑè">
                <a:extLst>
                  <a:ext uri="{FF2B5EF4-FFF2-40B4-BE49-F238E27FC236}">
                    <a16:creationId xmlns:a16="http://schemas.microsoft.com/office/drawing/2014/main" id="{49924D84-489C-4463-9732-8D29E6D53278}"/>
                  </a:ext>
                </a:extLst>
              </p:cNvPr>
              <p:cNvSpPr/>
              <p:nvPr/>
            </p:nvSpPr>
            <p:spPr bwMode="auto">
              <a:xfrm>
                <a:off x="3298826" y="2668588"/>
                <a:ext cx="149225" cy="203200"/>
              </a:xfrm>
              <a:custGeom>
                <a:avLst/>
                <a:gdLst>
                  <a:gd name="T0" fmla="*/ 2 w 190"/>
                  <a:gd name="T1" fmla="*/ 167 h 259"/>
                  <a:gd name="T2" fmla="*/ 86 w 190"/>
                  <a:gd name="T3" fmla="*/ 136 h 259"/>
                  <a:gd name="T4" fmla="*/ 44 w 190"/>
                  <a:gd name="T5" fmla="*/ 140 h 259"/>
                  <a:gd name="T6" fmla="*/ 55 w 190"/>
                  <a:gd name="T7" fmla="*/ 107 h 259"/>
                  <a:gd name="T8" fmla="*/ 132 w 190"/>
                  <a:gd name="T9" fmla="*/ 66 h 259"/>
                  <a:gd name="T10" fmla="*/ 164 w 190"/>
                  <a:gd name="T11" fmla="*/ 3 h 259"/>
                  <a:gd name="T12" fmla="*/ 143 w 190"/>
                  <a:gd name="T13" fmla="*/ 105 h 259"/>
                  <a:gd name="T14" fmla="*/ 149 w 190"/>
                  <a:gd name="T15" fmla="*/ 129 h 259"/>
                  <a:gd name="T16" fmla="*/ 110 w 190"/>
                  <a:gd name="T17" fmla="*/ 151 h 259"/>
                  <a:gd name="T18" fmla="*/ 43 w 190"/>
                  <a:gd name="T19" fmla="*/ 191 h 259"/>
                  <a:gd name="T20" fmla="*/ 22 w 190"/>
                  <a:gd name="T21" fmla="*/ 185 h 259"/>
                  <a:gd name="T22" fmla="*/ 121 w 190"/>
                  <a:gd name="T23" fmla="*/ 249 h 259"/>
                  <a:gd name="T24" fmla="*/ 133 w 190"/>
                  <a:gd name="T25" fmla="*/ 251 h 259"/>
                  <a:gd name="T26" fmla="*/ 163 w 190"/>
                  <a:gd name="T27" fmla="*/ 256 h 259"/>
                  <a:gd name="T28" fmla="*/ 168 w 190"/>
                  <a:gd name="T29" fmla="*/ 257 h 259"/>
                  <a:gd name="T30" fmla="*/ 155 w 190"/>
                  <a:gd name="T31" fmla="*/ 237 h 259"/>
                  <a:gd name="T32" fmla="*/ 139 w 190"/>
                  <a:gd name="T33" fmla="*/ 206 h 259"/>
                  <a:gd name="T34" fmla="*/ 139 w 190"/>
                  <a:gd name="T35" fmla="*/ 203 h 259"/>
                  <a:gd name="T36" fmla="*/ 137 w 190"/>
                  <a:gd name="T37" fmla="*/ 200 h 259"/>
                  <a:gd name="T38" fmla="*/ 136 w 190"/>
                  <a:gd name="T39" fmla="*/ 197 h 259"/>
                  <a:gd name="T40" fmla="*/ 136 w 190"/>
                  <a:gd name="T41" fmla="*/ 193 h 259"/>
                  <a:gd name="T42" fmla="*/ 135 w 190"/>
                  <a:gd name="T43" fmla="*/ 189 h 259"/>
                  <a:gd name="T44" fmla="*/ 132 w 190"/>
                  <a:gd name="T45" fmla="*/ 167 h 259"/>
                  <a:gd name="T46" fmla="*/ 131 w 190"/>
                  <a:gd name="T47" fmla="*/ 158 h 259"/>
                  <a:gd name="T48" fmla="*/ 130 w 190"/>
                  <a:gd name="T49" fmla="*/ 150 h 259"/>
                  <a:gd name="T50" fmla="*/ 129 w 190"/>
                  <a:gd name="T51" fmla="*/ 148 h 259"/>
                  <a:gd name="T52" fmla="*/ 125 w 190"/>
                  <a:gd name="T53" fmla="*/ 147 h 259"/>
                  <a:gd name="T54" fmla="*/ 121 w 190"/>
                  <a:gd name="T55" fmla="*/ 153 h 259"/>
                  <a:gd name="T56" fmla="*/ 116 w 190"/>
                  <a:gd name="T57" fmla="*/ 221 h 259"/>
                  <a:gd name="T58" fmla="*/ 114 w 190"/>
                  <a:gd name="T59" fmla="*/ 229 h 259"/>
                  <a:gd name="T60" fmla="*/ 119 w 190"/>
                  <a:gd name="T61" fmla="*/ 243 h 259"/>
                  <a:gd name="T62" fmla="*/ 121 w 190"/>
                  <a:gd name="T63" fmla="*/ 249 h 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90" h="259">
                    <a:moveTo>
                      <a:pt x="0" y="171"/>
                    </a:moveTo>
                    <a:cubicBezTo>
                      <a:pt x="1" y="169"/>
                      <a:pt x="1" y="168"/>
                      <a:pt x="2" y="167"/>
                    </a:cubicBezTo>
                    <a:cubicBezTo>
                      <a:pt x="7" y="167"/>
                      <a:pt x="7" y="167"/>
                      <a:pt x="9" y="166"/>
                    </a:cubicBezTo>
                    <a:cubicBezTo>
                      <a:pt x="28" y="173"/>
                      <a:pt x="81" y="166"/>
                      <a:pt x="86" y="136"/>
                    </a:cubicBezTo>
                    <a:cubicBezTo>
                      <a:pt x="72" y="139"/>
                      <a:pt x="58" y="142"/>
                      <a:pt x="45" y="143"/>
                    </a:cubicBezTo>
                    <a:cubicBezTo>
                      <a:pt x="45" y="142"/>
                      <a:pt x="45" y="141"/>
                      <a:pt x="44" y="140"/>
                    </a:cubicBezTo>
                    <a:cubicBezTo>
                      <a:pt x="37" y="130"/>
                      <a:pt x="28" y="108"/>
                      <a:pt x="31" y="98"/>
                    </a:cubicBezTo>
                    <a:cubicBezTo>
                      <a:pt x="36" y="96"/>
                      <a:pt x="48" y="103"/>
                      <a:pt x="55" y="107"/>
                    </a:cubicBezTo>
                    <a:cubicBezTo>
                      <a:pt x="66" y="109"/>
                      <a:pt x="100" y="112"/>
                      <a:pt x="110" y="105"/>
                    </a:cubicBezTo>
                    <a:cubicBezTo>
                      <a:pt x="125" y="80"/>
                      <a:pt x="131" y="66"/>
                      <a:pt x="132" y="66"/>
                    </a:cubicBezTo>
                    <a:cubicBezTo>
                      <a:pt x="142" y="44"/>
                      <a:pt x="148" y="21"/>
                      <a:pt x="156" y="2"/>
                    </a:cubicBezTo>
                    <a:cubicBezTo>
                      <a:pt x="160" y="0"/>
                      <a:pt x="159" y="1"/>
                      <a:pt x="164" y="3"/>
                    </a:cubicBezTo>
                    <a:cubicBezTo>
                      <a:pt x="161" y="9"/>
                      <a:pt x="182" y="37"/>
                      <a:pt x="173" y="57"/>
                    </a:cubicBezTo>
                    <a:cubicBezTo>
                      <a:pt x="167" y="59"/>
                      <a:pt x="148" y="93"/>
                      <a:pt x="143" y="105"/>
                    </a:cubicBezTo>
                    <a:cubicBezTo>
                      <a:pt x="154" y="120"/>
                      <a:pt x="179" y="85"/>
                      <a:pt x="190" y="124"/>
                    </a:cubicBezTo>
                    <a:cubicBezTo>
                      <a:pt x="185" y="135"/>
                      <a:pt x="159" y="125"/>
                      <a:pt x="149" y="129"/>
                    </a:cubicBezTo>
                    <a:cubicBezTo>
                      <a:pt x="143" y="127"/>
                      <a:pt x="132" y="132"/>
                      <a:pt x="128" y="129"/>
                    </a:cubicBezTo>
                    <a:cubicBezTo>
                      <a:pt x="120" y="136"/>
                      <a:pt x="117" y="140"/>
                      <a:pt x="110" y="151"/>
                    </a:cubicBezTo>
                    <a:cubicBezTo>
                      <a:pt x="110" y="150"/>
                      <a:pt x="109" y="150"/>
                      <a:pt x="108" y="150"/>
                    </a:cubicBezTo>
                    <a:cubicBezTo>
                      <a:pt x="93" y="175"/>
                      <a:pt x="67" y="188"/>
                      <a:pt x="43" y="191"/>
                    </a:cubicBezTo>
                    <a:cubicBezTo>
                      <a:pt x="43" y="192"/>
                      <a:pt x="42" y="192"/>
                      <a:pt x="42" y="194"/>
                    </a:cubicBezTo>
                    <a:cubicBezTo>
                      <a:pt x="37" y="190"/>
                      <a:pt x="36" y="191"/>
                      <a:pt x="22" y="185"/>
                    </a:cubicBezTo>
                    <a:cubicBezTo>
                      <a:pt x="15" y="180"/>
                      <a:pt x="8" y="176"/>
                      <a:pt x="0" y="171"/>
                    </a:cubicBezTo>
                    <a:close/>
                    <a:moveTo>
                      <a:pt x="121" y="249"/>
                    </a:moveTo>
                    <a:cubicBezTo>
                      <a:pt x="125" y="250"/>
                      <a:pt x="129" y="252"/>
                      <a:pt x="132" y="253"/>
                    </a:cubicBezTo>
                    <a:cubicBezTo>
                      <a:pt x="133" y="252"/>
                      <a:pt x="133" y="252"/>
                      <a:pt x="133" y="251"/>
                    </a:cubicBezTo>
                    <a:cubicBezTo>
                      <a:pt x="138" y="253"/>
                      <a:pt x="151" y="255"/>
                      <a:pt x="163" y="258"/>
                    </a:cubicBezTo>
                    <a:cubicBezTo>
                      <a:pt x="163" y="257"/>
                      <a:pt x="163" y="257"/>
                      <a:pt x="163" y="256"/>
                    </a:cubicBezTo>
                    <a:cubicBezTo>
                      <a:pt x="164" y="257"/>
                      <a:pt x="166" y="258"/>
                      <a:pt x="167" y="259"/>
                    </a:cubicBezTo>
                    <a:cubicBezTo>
                      <a:pt x="168" y="258"/>
                      <a:pt x="168" y="257"/>
                      <a:pt x="168" y="257"/>
                    </a:cubicBezTo>
                    <a:cubicBezTo>
                      <a:pt x="169" y="257"/>
                      <a:pt x="169" y="258"/>
                      <a:pt x="170" y="258"/>
                    </a:cubicBezTo>
                    <a:cubicBezTo>
                      <a:pt x="174" y="246"/>
                      <a:pt x="160" y="241"/>
                      <a:pt x="155" y="237"/>
                    </a:cubicBezTo>
                    <a:cubicBezTo>
                      <a:pt x="144" y="221"/>
                      <a:pt x="144" y="221"/>
                      <a:pt x="138" y="208"/>
                    </a:cubicBezTo>
                    <a:cubicBezTo>
                      <a:pt x="139" y="208"/>
                      <a:pt x="139" y="207"/>
                      <a:pt x="139" y="206"/>
                    </a:cubicBezTo>
                    <a:cubicBezTo>
                      <a:pt x="139" y="206"/>
                      <a:pt x="138" y="206"/>
                      <a:pt x="138" y="205"/>
                    </a:cubicBezTo>
                    <a:cubicBezTo>
                      <a:pt x="138" y="205"/>
                      <a:pt x="138" y="204"/>
                      <a:pt x="139" y="203"/>
                    </a:cubicBezTo>
                    <a:cubicBezTo>
                      <a:pt x="138" y="203"/>
                      <a:pt x="137" y="202"/>
                      <a:pt x="136" y="202"/>
                    </a:cubicBezTo>
                    <a:cubicBezTo>
                      <a:pt x="137" y="201"/>
                      <a:pt x="137" y="200"/>
                      <a:pt x="137" y="200"/>
                    </a:cubicBezTo>
                    <a:cubicBezTo>
                      <a:pt x="136" y="199"/>
                      <a:pt x="136" y="199"/>
                      <a:pt x="136" y="198"/>
                    </a:cubicBezTo>
                    <a:cubicBezTo>
                      <a:pt x="136" y="198"/>
                      <a:pt x="136" y="197"/>
                      <a:pt x="136" y="197"/>
                    </a:cubicBezTo>
                    <a:cubicBezTo>
                      <a:pt x="136" y="196"/>
                      <a:pt x="135" y="196"/>
                      <a:pt x="135" y="195"/>
                    </a:cubicBezTo>
                    <a:cubicBezTo>
                      <a:pt x="135" y="194"/>
                      <a:pt x="135" y="194"/>
                      <a:pt x="136" y="193"/>
                    </a:cubicBezTo>
                    <a:cubicBezTo>
                      <a:pt x="135" y="193"/>
                      <a:pt x="135" y="193"/>
                      <a:pt x="134" y="192"/>
                    </a:cubicBezTo>
                    <a:cubicBezTo>
                      <a:pt x="135" y="191"/>
                      <a:pt x="135" y="190"/>
                      <a:pt x="135" y="189"/>
                    </a:cubicBezTo>
                    <a:cubicBezTo>
                      <a:pt x="133" y="184"/>
                      <a:pt x="133" y="179"/>
                      <a:pt x="131" y="178"/>
                    </a:cubicBezTo>
                    <a:cubicBezTo>
                      <a:pt x="131" y="174"/>
                      <a:pt x="131" y="170"/>
                      <a:pt x="132" y="167"/>
                    </a:cubicBezTo>
                    <a:cubicBezTo>
                      <a:pt x="131" y="166"/>
                      <a:pt x="131" y="166"/>
                      <a:pt x="130" y="166"/>
                    </a:cubicBezTo>
                    <a:cubicBezTo>
                      <a:pt x="131" y="163"/>
                      <a:pt x="131" y="161"/>
                      <a:pt x="131" y="158"/>
                    </a:cubicBezTo>
                    <a:cubicBezTo>
                      <a:pt x="130" y="158"/>
                      <a:pt x="130" y="157"/>
                      <a:pt x="129" y="157"/>
                    </a:cubicBezTo>
                    <a:cubicBezTo>
                      <a:pt x="129" y="154"/>
                      <a:pt x="129" y="152"/>
                      <a:pt x="130" y="150"/>
                    </a:cubicBezTo>
                    <a:cubicBezTo>
                      <a:pt x="129" y="150"/>
                      <a:pt x="129" y="150"/>
                      <a:pt x="128" y="149"/>
                    </a:cubicBezTo>
                    <a:cubicBezTo>
                      <a:pt x="128" y="149"/>
                      <a:pt x="129" y="148"/>
                      <a:pt x="129" y="148"/>
                    </a:cubicBezTo>
                    <a:cubicBezTo>
                      <a:pt x="128" y="147"/>
                      <a:pt x="127" y="146"/>
                      <a:pt x="126" y="145"/>
                    </a:cubicBezTo>
                    <a:cubicBezTo>
                      <a:pt x="126" y="146"/>
                      <a:pt x="125" y="146"/>
                      <a:pt x="125" y="147"/>
                    </a:cubicBezTo>
                    <a:cubicBezTo>
                      <a:pt x="125" y="147"/>
                      <a:pt x="124" y="146"/>
                      <a:pt x="124" y="146"/>
                    </a:cubicBezTo>
                    <a:cubicBezTo>
                      <a:pt x="123" y="148"/>
                      <a:pt x="122" y="151"/>
                      <a:pt x="121" y="153"/>
                    </a:cubicBezTo>
                    <a:cubicBezTo>
                      <a:pt x="121" y="154"/>
                      <a:pt x="121" y="154"/>
                      <a:pt x="122" y="154"/>
                    </a:cubicBezTo>
                    <a:cubicBezTo>
                      <a:pt x="119" y="174"/>
                      <a:pt x="118" y="198"/>
                      <a:pt x="116" y="221"/>
                    </a:cubicBezTo>
                    <a:cubicBezTo>
                      <a:pt x="116" y="222"/>
                      <a:pt x="117" y="222"/>
                      <a:pt x="117" y="222"/>
                    </a:cubicBezTo>
                    <a:cubicBezTo>
                      <a:pt x="116" y="224"/>
                      <a:pt x="115" y="227"/>
                      <a:pt x="114" y="229"/>
                    </a:cubicBezTo>
                    <a:cubicBezTo>
                      <a:pt x="115" y="230"/>
                      <a:pt x="115" y="230"/>
                      <a:pt x="116" y="230"/>
                    </a:cubicBezTo>
                    <a:cubicBezTo>
                      <a:pt x="114" y="235"/>
                      <a:pt x="114" y="237"/>
                      <a:pt x="119" y="243"/>
                    </a:cubicBezTo>
                    <a:cubicBezTo>
                      <a:pt x="118" y="244"/>
                      <a:pt x="118" y="244"/>
                      <a:pt x="118" y="245"/>
                    </a:cubicBezTo>
                    <a:cubicBezTo>
                      <a:pt x="119" y="246"/>
                      <a:pt x="120" y="248"/>
                      <a:pt x="121" y="24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1" name="i$ļíḍé">
                <a:extLst>
                  <a:ext uri="{FF2B5EF4-FFF2-40B4-BE49-F238E27FC236}">
                    <a16:creationId xmlns:a16="http://schemas.microsoft.com/office/drawing/2014/main" id="{A59A6242-8228-4E8C-9B15-66218668DAED}"/>
                  </a:ext>
                </a:extLst>
              </p:cNvPr>
              <p:cNvSpPr/>
              <p:nvPr/>
            </p:nvSpPr>
            <p:spPr bwMode="auto">
              <a:xfrm>
                <a:off x="2711451" y="2667001"/>
                <a:ext cx="95250" cy="222250"/>
              </a:xfrm>
              <a:custGeom>
                <a:avLst/>
                <a:gdLst>
                  <a:gd name="T0" fmla="*/ 111 w 121"/>
                  <a:gd name="T1" fmla="*/ 283 h 283"/>
                  <a:gd name="T2" fmla="*/ 94 w 121"/>
                  <a:gd name="T3" fmla="*/ 268 h 283"/>
                  <a:gd name="T4" fmla="*/ 82 w 121"/>
                  <a:gd name="T5" fmla="*/ 222 h 283"/>
                  <a:gd name="T6" fmla="*/ 55 w 121"/>
                  <a:gd name="T7" fmla="*/ 124 h 283"/>
                  <a:gd name="T8" fmla="*/ 39 w 121"/>
                  <a:gd name="T9" fmla="*/ 173 h 283"/>
                  <a:gd name="T10" fmla="*/ 6 w 121"/>
                  <a:gd name="T11" fmla="*/ 177 h 283"/>
                  <a:gd name="T12" fmla="*/ 2 w 121"/>
                  <a:gd name="T13" fmla="*/ 108 h 283"/>
                  <a:gd name="T14" fmla="*/ 6 w 121"/>
                  <a:gd name="T15" fmla="*/ 106 h 283"/>
                  <a:gd name="T16" fmla="*/ 16 w 121"/>
                  <a:gd name="T17" fmla="*/ 116 h 283"/>
                  <a:gd name="T18" fmla="*/ 29 w 121"/>
                  <a:gd name="T19" fmla="*/ 139 h 283"/>
                  <a:gd name="T20" fmla="*/ 49 w 121"/>
                  <a:gd name="T21" fmla="*/ 102 h 283"/>
                  <a:gd name="T22" fmla="*/ 21 w 121"/>
                  <a:gd name="T23" fmla="*/ 39 h 283"/>
                  <a:gd name="T24" fmla="*/ 17 w 121"/>
                  <a:gd name="T25" fmla="*/ 28 h 283"/>
                  <a:gd name="T26" fmla="*/ 49 w 121"/>
                  <a:gd name="T27" fmla="*/ 12 h 283"/>
                  <a:gd name="T28" fmla="*/ 63 w 121"/>
                  <a:gd name="T29" fmla="*/ 63 h 283"/>
                  <a:gd name="T30" fmla="*/ 87 w 121"/>
                  <a:gd name="T31" fmla="*/ 24 h 283"/>
                  <a:gd name="T32" fmla="*/ 117 w 121"/>
                  <a:gd name="T33" fmla="*/ 8 h 283"/>
                  <a:gd name="T34" fmla="*/ 121 w 121"/>
                  <a:gd name="T35" fmla="*/ 20 h 283"/>
                  <a:gd name="T36" fmla="*/ 119 w 121"/>
                  <a:gd name="T37" fmla="*/ 21 h 283"/>
                  <a:gd name="T38" fmla="*/ 120 w 121"/>
                  <a:gd name="T39" fmla="*/ 26 h 283"/>
                  <a:gd name="T40" fmla="*/ 99 w 121"/>
                  <a:gd name="T41" fmla="*/ 87 h 283"/>
                  <a:gd name="T42" fmla="*/ 108 w 121"/>
                  <a:gd name="T43" fmla="*/ 88 h 283"/>
                  <a:gd name="T44" fmla="*/ 112 w 121"/>
                  <a:gd name="T45" fmla="*/ 92 h 283"/>
                  <a:gd name="T46" fmla="*/ 82 w 121"/>
                  <a:gd name="T47" fmla="*/ 137 h 283"/>
                  <a:gd name="T48" fmla="*/ 98 w 121"/>
                  <a:gd name="T49" fmla="*/ 195 h 283"/>
                  <a:gd name="T50" fmla="*/ 120 w 121"/>
                  <a:gd name="T51" fmla="*/ 266 h 283"/>
                  <a:gd name="T52" fmla="*/ 118 w 121"/>
                  <a:gd name="T53" fmla="*/ 278 h 283"/>
                  <a:gd name="T54" fmla="*/ 111 w 121"/>
                  <a:gd name="T55" fmla="*/ 283 h 283"/>
                  <a:gd name="T56" fmla="*/ 77 w 121"/>
                  <a:gd name="T57" fmla="*/ 119 h 283"/>
                  <a:gd name="T58" fmla="*/ 88 w 121"/>
                  <a:gd name="T59" fmla="*/ 93 h 283"/>
                  <a:gd name="T60" fmla="*/ 85 w 121"/>
                  <a:gd name="T61" fmla="*/ 74 h 283"/>
                  <a:gd name="T62" fmla="*/ 87 w 121"/>
                  <a:gd name="T63" fmla="*/ 72 h 283"/>
                  <a:gd name="T64" fmla="*/ 84 w 121"/>
                  <a:gd name="T65" fmla="*/ 59 h 283"/>
                  <a:gd name="T66" fmla="*/ 71 w 121"/>
                  <a:gd name="T67" fmla="*/ 80 h 283"/>
                  <a:gd name="T68" fmla="*/ 77 w 121"/>
                  <a:gd name="T69" fmla="*/ 119 h 2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1" h="283">
                    <a:moveTo>
                      <a:pt x="111" y="283"/>
                    </a:moveTo>
                    <a:cubicBezTo>
                      <a:pt x="108" y="277"/>
                      <a:pt x="94" y="268"/>
                      <a:pt x="94" y="268"/>
                    </a:cubicBezTo>
                    <a:cubicBezTo>
                      <a:pt x="89" y="256"/>
                      <a:pt x="81" y="234"/>
                      <a:pt x="82" y="222"/>
                    </a:cubicBezTo>
                    <a:cubicBezTo>
                      <a:pt x="74" y="188"/>
                      <a:pt x="64" y="156"/>
                      <a:pt x="55" y="124"/>
                    </a:cubicBezTo>
                    <a:cubicBezTo>
                      <a:pt x="48" y="127"/>
                      <a:pt x="41" y="164"/>
                      <a:pt x="39" y="173"/>
                    </a:cubicBezTo>
                    <a:cubicBezTo>
                      <a:pt x="38" y="194"/>
                      <a:pt x="12" y="185"/>
                      <a:pt x="6" y="177"/>
                    </a:cubicBezTo>
                    <a:cubicBezTo>
                      <a:pt x="0" y="157"/>
                      <a:pt x="1" y="126"/>
                      <a:pt x="2" y="108"/>
                    </a:cubicBezTo>
                    <a:cubicBezTo>
                      <a:pt x="3" y="107"/>
                      <a:pt x="4" y="107"/>
                      <a:pt x="6" y="106"/>
                    </a:cubicBezTo>
                    <a:cubicBezTo>
                      <a:pt x="7" y="109"/>
                      <a:pt x="12" y="111"/>
                      <a:pt x="16" y="116"/>
                    </a:cubicBezTo>
                    <a:cubicBezTo>
                      <a:pt x="20" y="124"/>
                      <a:pt x="25" y="131"/>
                      <a:pt x="29" y="139"/>
                    </a:cubicBezTo>
                    <a:cubicBezTo>
                      <a:pt x="42" y="132"/>
                      <a:pt x="38" y="112"/>
                      <a:pt x="49" y="102"/>
                    </a:cubicBezTo>
                    <a:cubicBezTo>
                      <a:pt x="46" y="77"/>
                      <a:pt x="33" y="54"/>
                      <a:pt x="21" y="39"/>
                    </a:cubicBezTo>
                    <a:cubicBezTo>
                      <a:pt x="20" y="35"/>
                      <a:pt x="18" y="31"/>
                      <a:pt x="17" y="28"/>
                    </a:cubicBezTo>
                    <a:cubicBezTo>
                      <a:pt x="23" y="5"/>
                      <a:pt x="28" y="0"/>
                      <a:pt x="49" y="12"/>
                    </a:cubicBezTo>
                    <a:cubicBezTo>
                      <a:pt x="54" y="28"/>
                      <a:pt x="57" y="45"/>
                      <a:pt x="63" y="63"/>
                    </a:cubicBezTo>
                    <a:cubicBezTo>
                      <a:pt x="70" y="59"/>
                      <a:pt x="78" y="31"/>
                      <a:pt x="87" y="24"/>
                    </a:cubicBezTo>
                    <a:cubicBezTo>
                      <a:pt x="89" y="11"/>
                      <a:pt x="106" y="3"/>
                      <a:pt x="117" y="8"/>
                    </a:cubicBezTo>
                    <a:cubicBezTo>
                      <a:pt x="118" y="12"/>
                      <a:pt x="119" y="16"/>
                      <a:pt x="121" y="20"/>
                    </a:cubicBezTo>
                    <a:cubicBezTo>
                      <a:pt x="120" y="21"/>
                      <a:pt x="119" y="21"/>
                      <a:pt x="119" y="21"/>
                    </a:cubicBezTo>
                    <a:cubicBezTo>
                      <a:pt x="119" y="23"/>
                      <a:pt x="119" y="24"/>
                      <a:pt x="120" y="26"/>
                    </a:cubicBezTo>
                    <a:cubicBezTo>
                      <a:pt x="106" y="43"/>
                      <a:pt x="93" y="60"/>
                      <a:pt x="99" y="87"/>
                    </a:cubicBezTo>
                    <a:cubicBezTo>
                      <a:pt x="105" y="88"/>
                      <a:pt x="105" y="88"/>
                      <a:pt x="108" y="88"/>
                    </a:cubicBezTo>
                    <a:cubicBezTo>
                      <a:pt x="108" y="90"/>
                      <a:pt x="108" y="90"/>
                      <a:pt x="112" y="92"/>
                    </a:cubicBezTo>
                    <a:cubicBezTo>
                      <a:pt x="116" y="105"/>
                      <a:pt x="92" y="132"/>
                      <a:pt x="82" y="137"/>
                    </a:cubicBezTo>
                    <a:cubicBezTo>
                      <a:pt x="79" y="147"/>
                      <a:pt x="92" y="179"/>
                      <a:pt x="98" y="195"/>
                    </a:cubicBezTo>
                    <a:cubicBezTo>
                      <a:pt x="99" y="196"/>
                      <a:pt x="99" y="196"/>
                      <a:pt x="120" y="266"/>
                    </a:cubicBezTo>
                    <a:cubicBezTo>
                      <a:pt x="119" y="269"/>
                      <a:pt x="119" y="273"/>
                      <a:pt x="118" y="278"/>
                    </a:cubicBezTo>
                    <a:cubicBezTo>
                      <a:pt x="116" y="280"/>
                      <a:pt x="113" y="282"/>
                      <a:pt x="111" y="283"/>
                    </a:cubicBezTo>
                    <a:close/>
                    <a:moveTo>
                      <a:pt x="77" y="119"/>
                    </a:moveTo>
                    <a:cubicBezTo>
                      <a:pt x="83" y="111"/>
                      <a:pt x="88" y="105"/>
                      <a:pt x="88" y="93"/>
                    </a:cubicBezTo>
                    <a:cubicBezTo>
                      <a:pt x="86" y="85"/>
                      <a:pt x="86" y="78"/>
                      <a:pt x="85" y="74"/>
                    </a:cubicBezTo>
                    <a:cubicBezTo>
                      <a:pt x="86" y="73"/>
                      <a:pt x="86" y="73"/>
                      <a:pt x="87" y="72"/>
                    </a:cubicBezTo>
                    <a:cubicBezTo>
                      <a:pt x="86" y="68"/>
                      <a:pt x="85" y="64"/>
                      <a:pt x="84" y="59"/>
                    </a:cubicBezTo>
                    <a:cubicBezTo>
                      <a:pt x="77" y="61"/>
                      <a:pt x="70" y="73"/>
                      <a:pt x="71" y="80"/>
                    </a:cubicBezTo>
                    <a:cubicBezTo>
                      <a:pt x="64" y="87"/>
                      <a:pt x="70" y="111"/>
                      <a:pt x="77" y="119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2" name="î$lîde">
                <a:extLst>
                  <a:ext uri="{FF2B5EF4-FFF2-40B4-BE49-F238E27FC236}">
                    <a16:creationId xmlns:a16="http://schemas.microsoft.com/office/drawing/2014/main" id="{6849EFBD-777C-4105-B662-848D6BF47BEC}"/>
                  </a:ext>
                </a:extLst>
              </p:cNvPr>
              <p:cNvSpPr/>
              <p:nvPr/>
            </p:nvSpPr>
            <p:spPr bwMode="auto">
              <a:xfrm>
                <a:off x="3482976" y="2732088"/>
                <a:ext cx="207963" cy="249238"/>
              </a:xfrm>
              <a:custGeom>
                <a:avLst/>
                <a:gdLst>
                  <a:gd name="T0" fmla="*/ 28 w 264"/>
                  <a:gd name="T1" fmla="*/ 281 h 318"/>
                  <a:gd name="T2" fmla="*/ 19 w 264"/>
                  <a:gd name="T3" fmla="*/ 256 h 318"/>
                  <a:gd name="T4" fmla="*/ 52 w 264"/>
                  <a:gd name="T5" fmla="*/ 278 h 318"/>
                  <a:gd name="T6" fmla="*/ 65 w 264"/>
                  <a:gd name="T7" fmla="*/ 263 h 318"/>
                  <a:gd name="T8" fmla="*/ 98 w 264"/>
                  <a:gd name="T9" fmla="*/ 206 h 318"/>
                  <a:gd name="T10" fmla="*/ 43 w 264"/>
                  <a:gd name="T11" fmla="*/ 204 h 318"/>
                  <a:gd name="T12" fmla="*/ 5 w 264"/>
                  <a:gd name="T13" fmla="*/ 157 h 318"/>
                  <a:gd name="T14" fmla="*/ 76 w 264"/>
                  <a:gd name="T15" fmla="*/ 181 h 318"/>
                  <a:gd name="T16" fmla="*/ 147 w 264"/>
                  <a:gd name="T17" fmla="*/ 171 h 318"/>
                  <a:gd name="T18" fmla="*/ 130 w 264"/>
                  <a:gd name="T19" fmla="*/ 162 h 318"/>
                  <a:gd name="T20" fmla="*/ 89 w 264"/>
                  <a:gd name="T21" fmla="*/ 132 h 318"/>
                  <a:gd name="T22" fmla="*/ 221 w 264"/>
                  <a:gd name="T23" fmla="*/ 130 h 318"/>
                  <a:gd name="T24" fmla="*/ 169 w 264"/>
                  <a:gd name="T25" fmla="*/ 147 h 318"/>
                  <a:gd name="T26" fmla="*/ 151 w 264"/>
                  <a:gd name="T27" fmla="*/ 99 h 318"/>
                  <a:gd name="T28" fmla="*/ 141 w 264"/>
                  <a:gd name="T29" fmla="*/ 82 h 318"/>
                  <a:gd name="T30" fmla="*/ 113 w 264"/>
                  <a:gd name="T31" fmla="*/ 100 h 318"/>
                  <a:gd name="T32" fmla="*/ 96 w 264"/>
                  <a:gd name="T33" fmla="*/ 114 h 318"/>
                  <a:gd name="T34" fmla="*/ 105 w 264"/>
                  <a:gd name="T35" fmla="*/ 48 h 318"/>
                  <a:gd name="T36" fmla="*/ 116 w 264"/>
                  <a:gd name="T37" fmla="*/ 67 h 318"/>
                  <a:gd name="T38" fmla="*/ 126 w 264"/>
                  <a:gd name="T39" fmla="*/ 3 h 318"/>
                  <a:gd name="T40" fmla="*/ 131 w 264"/>
                  <a:gd name="T41" fmla="*/ 0 h 318"/>
                  <a:gd name="T42" fmla="*/ 143 w 264"/>
                  <a:gd name="T43" fmla="*/ 73 h 318"/>
                  <a:gd name="T44" fmla="*/ 162 w 264"/>
                  <a:gd name="T45" fmla="*/ 41 h 318"/>
                  <a:gd name="T46" fmla="*/ 184 w 264"/>
                  <a:gd name="T47" fmla="*/ 63 h 318"/>
                  <a:gd name="T48" fmla="*/ 207 w 264"/>
                  <a:gd name="T49" fmla="*/ 88 h 318"/>
                  <a:gd name="T50" fmla="*/ 188 w 264"/>
                  <a:gd name="T51" fmla="*/ 95 h 318"/>
                  <a:gd name="T52" fmla="*/ 253 w 264"/>
                  <a:gd name="T53" fmla="*/ 154 h 318"/>
                  <a:gd name="T54" fmla="*/ 181 w 264"/>
                  <a:gd name="T55" fmla="*/ 165 h 318"/>
                  <a:gd name="T56" fmla="*/ 164 w 264"/>
                  <a:gd name="T57" fmla="*/ 196 h 318"/>
                  <a:gd name="T58" fmla="*/ 143 w 264"/>
                  <a:gd name="T59" fmla="*/ 198 h 318"/>
                  <a:gd name="T60" fmla="*/ 159 w 264"/>
                  <a:gd name="T61" fmla="*/ 248 h 318"/>
                  <a:gd name="T62" fmla="*/ 124 w 264"/>
                  <a:gd name="T63" fmla="*/ 238 h 318"/>
                  <a:gd name="T64" fmla="*/ 121 w 264"/>
                  <a:gd name="T65" fmla="*/ 212 h 318"/>
                  <a:gd name="T66" fmla="*/ 50 w 264"/>
                  <a:gd name="T67" fmla="*/ 318 h 318"/>
                  <a:gd name="T68" fmla="*/ 158 w 264"/>
                  <a:gd name="T69" fmla="*/ 127 h 318"/>
                  <a:gd name="T70" fmla="*/ 173 w 264"/>
                  <a:gd name="T71" fmla="*/ 116 h 318"/>
                  <a:gd name="T72" fmla="*/ 158 w 264"/>
                  <a:gd name="T73" fmla="*/ 127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264" h="318">
                    <a:moveTo>
                      <a:pt x="42" y="316"/>
                    </a:moveTo>
                    <a:cubicBezTo>
                      <a:pt x="41" y="304"/>
                      <a:pt x="27" y="292"/>
                      <a:pt x="28" y="281"/>
                    </a:cubicBezTo>
                    <a:cubicBezTo>
                      <a:pt x="23" y="275"/>
                      <a:pt x="20" y="263"/>
                      <a:pt x="16" y="258"/>
                    </a:cubicBezTo>
                    <a:cubicBezTo>
                      <a:pt x="17" y="258"/>
                      <a:pt x="18" y="257"/>
                      <a:pt x="19" y="256"/>
                    </a:cubicBezTo>
                    <a:cubicBezTo>
                      <a:pt x="25" y="262"/>
                      <a:pt x="30" y="267"/>
                      <a:pt x="36" y="273"/>
                    </a:cubicBezTo>
                    <a:cubicBezTo>
                      <a:pt x="39" y="272"/>
                      <a:pt x="44" y="282"/>
                      <a:pt x="52" y="278"/>
                    </a:cubicBezTo>
                    <a:cubicBezTo>
                      <a:pt x="56" y="273"/>
                      <a:pt x="59" y="268"/>
                      <a:pt x="63" y="263"/>
                    </a:cubicBezTo>
                    <a:cubicBezTo>
                      <a:pt x="64" y="262"/>
                      <a:pt x="64" y="263"/>
                      <a:pt x="65" y="263"/>
                    </a:cubicBezTo>
                    <a:cubicBezTo>
                      <a:pt x="65" y="262"/>
                      <a:pt x="65" y="261"/>
                      <a:pt x="65" y="261"/>
                    </a:cubicBezTo>
                    <a:cubicBezTo>
                      <a:pt x="74" y="246"/>
                      <a:pt x="94" y="221"/>
                      <a:pt x="98" y="206"/>
                    </a:cubicBezTo>
                    <a:cubicBezTo>
                      <a:pt x="90" y="197"/>
                      <a:pt x="51" y="201"/>
                      <a:pt x="45" y="206"/>
                    </a:cubicBezTo>
                    <a:cubicBezTo>
                      <a:pt x="45" y="205"/>
                      <a:pt x="44" y="205"/>
                      <a:pt x="43" y="204"/>
                    </a:cubicBezTo>
                    <a:cubicBezTo>
                      <a:pt x="28" y="208"/>
                      <a:pt x="28" y="208"/>
                      <a:pt x="22" y="208"/>
                    </a:cubicBezTo>
                    <a:cubicBezTo>
                      <a:pt x="7" y="201"/>
                      <a:pt x="0" y="168"/>
                      <a:pt x="5" y="157"/>
                    </a:cubicBezTo>
                    <a:cubicBezTo>
                      <a:pt x="8" y="156"/>
                      <a:pt x="8" y="156"/>
                      <a:pt x="23" y="165"/>
                    </a:cubicBezTo>
                    <a:cubicBezTo>
                      <a:pt x="35" y="168"/>
                      <a:pt x="64" y="172"/>
                      <a:pt x="76" y="181"/>
                    </a:cubicBezTo>
                    <a:cubicBezTo>
                      <a:pt x="79" y="177"/>
                      <a:pt x="111" y="191"/>
                      <a:pt x="120" y="189"/>
                    </a:cubicBezTo>
                    <a:cubicBezTo>
                      <a:pt x="129" y="184"/>
                      <a:pt x="142" y="178"/>
                      <a:pt x="147" y="171"/>
                    </a:cubicBezTo>
                    <a:cubicBezTo>
                      <a:pt x="146" y="163"/>
                      <a:pt x="134" y="162"/>
                      <a:pt x="131" y="160"/>
                    </a:cubicBezTo>
                    <a:cubicBezTo>
                      <a:pt x="131" y="161"/>
                      <a:pt x="130" y="162"/>
                      <a:pt x="130" y="162"/>
                    </a:cubicBezTo>
                    <a:cubicBezTo>
                      <a:pt x="117" y="155"/>
                      <a:pt x="89" y="159"/>
                      <a:pt x="86" y="136"/>
                    </a:cubicBezTo>
                    <a:cubicBezTo>
                      <a:pt x="87" y="135"/>
                      <a:pt x="88" y="133"/>
                      <a:pt x="89" y="132"/>
                    </a:cubicBezTo>
                    <a:cubicBezTo>
                      <a:pt x="138" y="150"/>
                      <a:pt x="143" y="151"/>
                      <a:pt x="162" y="158"/>
                    </a:cubicBezTo>
                    <a:cubicBezTo>
                      <a:pt x="181" y="156"/>
                      <a:pt x="208" y="145"/>
                      <a:pt x="221" y="130"/>
                    </a:cubicBezTo>
                    <a:cubicBezTo>
                      <a:pt x="220" y="117"/>
                      <a:pt x="192" y="104"/>
                      <a:pt x="186" y="112"/>
                    </a:cubicBezTo>
                    <a:cubicBezTo>
                      <a:pt x="187" y="128"/>
                      <a:pt x="178" y="137"/>
                      <a:pt x="169" y="147"/>
                    </a:cubicBezTo>
                    <a:cubicBezTo>
                      <a:pt x="150" y="149"/>
                      <a:pt x="144" y="140"/>
                      <a:pt x="137" y="120"/>
                    </a:cubicBezTo>
                    <a:cubicBezTo>
                      <a:pt x="141" y="113"/>
                      <a:pt x="146" y="106"/>
                      <a:pt x="151" y="99"/>
                    </a:cubicBezTo>
                    <a:cubicBezTo>
                      <a:pt x="163" y="93"/>
                      <a:pt x="163" y="93"/>
                      <a:pt x="164" y="90"/>
                    </a:cubicBezTo>
                    <a:cubicBezTo>
                      <a:pt x="157" y="80"/>
                      <a:pt x="149" y="83"/>
                      <a:pt x="141" y="82"/>
                    </a:cubicBezTo>
                    <a:cubicBezTo>
                      <a:pt x="133" y="90"/>
                      <a:pt x="134" y="109"/>
                      <a:pt x="124" y="123"/>
                    </a:cubicBezTo>
                    <a:cubicBezTo>
                      <a:pt x="113" y="127"/>
                      <a:pt x="111" y="106"/>
                      <a:pt x="113" y="100"/>
                    </a:cubicBezTo>
                    <a:cubicBezTo>
                      <a:pt x="112" y="98"/>
                      <a:pt x="110" y="97"/>
                      <a:pt x="109" y="95"/>
                    </a:cubicBezTo>
                    <a:cubicBezTo>
                      <a:pt x="105" y="101"/>
                      <a:pt x="102" y="108"/>
                      <a:pt x="96" y="114"/>
                    </a:cubicBezTo>
                    <a:cubicBezTo>
                      <a:pt x="93" y="110"/>
                      <a:pt x="92" y="107"/>
                      <a:pt x="92" y="104"/>
                    </a:cubicBezTo>
                    <a:cubicBezTo>
                      <a:pt x="96" y="85"/>
                      <a:pt x="101" y="66"/>
                      <a:pt x="105" y="48"/>
                    </a:cubicBezTo>
                    <a:cubicBezTo>
                      <a:pt x="102" y="38"/>
                      <a:pt x="104" y="33"/>
                      <a:pt x="107" y="28"/>
                    </a:cubicBezTo>
                    <a:cubicBezTo>
                      <a:pt x="115" y="37"/>
                      <a:pt x="118" y="50"/>
                      <a:pt x="116" y="67"/>
                    </a:cubicBezTo>
                    <a:cubicBezTo>
                      <a:pt x="117" y="68"/>
                      <a:pt x="118" y="70"/>
                      <a:pt x="119" y="71"/>
                    </a:cubicBezTo>
                    <a:cubicBezTo>
                      <a:pt x="129" y="50"/>
                      <a:pt x="128" y="23"/>
                      <a:pt x="126" y="3"/>
                    </a:cubicBezTo>
                    <a:cubicBezTo>
                      <a:pt x="126" y="2"/>
                      <a:pt x="127" y="1"/>
                      <a:pt x="128" y="0"/>
                    </a:cubicBezTo>
                    <a:cubicBezTo>
                      <a:pt x="129" y="0"/>
                      <a:pt x="130" y="0"/>
                      <a:pt x="131" y="0"/>
                    </a:cubicBezTo>
                    <a:cubicBezTo>
                      <a:pt x="140" y="10"/>
                      <a:pt x="143" y="37"/>
                      <a:pt x="140" y="57"/>
                    </a:cubicBezTo>
                    <a:cubicBezTo>
                      <a:pt x="140" y="65"/>
                      <a:pt x="137" y="64"/>
                      <a:pt x="143" y="73"/>
                    </a:cubicBezTo>
                    <a:cubicBezTo>
                      <a:pt x="150" y="75"/>
                      <a:pt x="156" y="75"/>
                      <a:pt x="161" y="68"/>
                    </a:cubicBezTo>
                    <a:cubicBezTo>
                      <a:pt x="161" y="55"/>
                      <a:pt x="156" y="49"/>
                      <a:pt x="162" y="41"/>
                    </a:cubicBezTo>
                    <a:cubicBezTo>
                      <a:pt x="166" y="45"/>
                      <a:pt x="169" y="49"/>
                      <a:pt x="173" y="53"/>
                    </a:cubicBezTo>
                    <a:cubicBezTo>
                      <a:pt x="173" y="57"/>
                      <a:pt x="180" y="63"/>
                      <a:pt x="184" y="63"/>
                    </a:cubicBezTo>
                    <a:cubicBezTo>
                      <a:pt x="193" y="57"/>
                      <a:pt x="196" y="52"/>
                      <a:pt x="204" y="49"/>
                    </a:cubicBezTo>
                    <a:cubicBezTo>
                      <a:pt x="210" y="59"/>
                      <a:pt x="216" y="74"/>
                      <a:pt x="207" y="88"/>
                    </a:cubicBezTo>
                    <a:cubicBezTo>
                      <a:pt x="200" y="90"/>
                      <a:pt x="192" y="90"/>
                      <a:pt x="189" y="91"/>
                    </a:cubicBezTo>
                    <a:cubicBezTo>
                      <a:pt x="189" y="92"/>
                      <a:pt x="189" y="94"/>
                      <a:pt x="188" y="95"/>
                    </a:cubicBezTo>
                    <a:cubicBezTo>
                      <a:pt x="192" y="99"/>
                      <a:pt x="195" y="98"/>
                      <a:pt x="199" y="97"/>
                    </a:cubicBezTo>
                    <a:cubicBezTo>
                      <a:pt x="221" y="104"/>
                      <a:pt x="264" y="104"/>
                      <a:pt x="253" y="154"/>
                    </a:cubicBezTo>
                    <a:cubicBezTo>
                      <a:pt x="249" y="162"/>
                      <a:pt x="249" y="169"/>
                      <a:pt x="238" y="171"/>
                    </a:cubicBezTo>
                    <a:cubicBezTo>
                      <a:pt x="221" y="166"/>
                      <a:pt x="197" y="154"/>
                      <a:pt x="181" y="165"/>
                    </a:cubicBezTo>
                    <a:cubicBezTo>
                      <a:pt x="181" y="176"/>
                      <a:pt x="191" y="196"/>
                      <a:pt x="175" y="198"/>
                    </a:cubicBezTo>
                    <a:cubicBezTo>
                      <a:pt x="171" y="197"/>
                      <a:pt x="168" y="196"/>
                      <a:pt x="164" y="196"/>
                    </a:cubicBezTo>
                    <a:cubicBezTo>
                      <a:pt x="163" y="197"/>
                      <a:pt x="163" y="198"/>
                      <a:pt x="162" y="198"/>
                    </a:cubicBezTo>
                    <a:cubicBezTo>
                      <a:pt x="157" y="193"/>
                      <a:pt x="149" y="195"/>
                      <a:pt x="143" y="198"/>
                    </a:cubicBezTo>
                    <a:cubicBezTo>
                      <a:pt x="143" y="199"/>
                      <a:pt x="143" y="201"/>
                      <a:pt x="143" y="202"/>
                    </a:cubicBezTo>
                    <a:cubicBezTo>
                      <a:pt x="153" y="211"/>
                      <a:pt x="168" y="230"/>
                      <a:pt x="159" y="248"/>
                    </a:cubicBezTo>
                    <a:cubicBezTo>
                      <a:pt x="149" y="248"/>
                      <a:pt x="142" y="244"/>
                      <a:pt x="133" y="240"/>
                    </a:cubicBezTo>
                    <a:cubicBezTo>
                      <a:pt x="130" y="242"/>
                      <a:pt x="125" y="240"/>
                      <a:pt x="124" y="238"/>
                    </a:cubicBezTo>
                    <a:cubicBezTo>
                      <a:pt x="129" y="231"/>
                      <a:pt x="132" y="223"/>
                      <a:pt x="134" y="218"/>
                    </a:cubicBezTo>
                    <a:cubicBezTo>
                      <a:pt x="127" y="211"/>
                      <a:pt x="127" y="212"/>
                      <a:pt x="121" y="212"/>
                    </a:cubicBezTo>
                    <a:cubicBezTo>
                      <a:pt x="109" y="231"/>
                      <a:pt x="97" y="250"/>
                      <a:pt x="84" y="269"/>
                    </a:cubicBezTo>
                    <a:cubicBezTo>
                      <a:pt x="78" y="281"/>
                      <a:pt x="64" y="314"/>
                      <a:pt x="50" y="318"/>
                    </a:cubicBezTo>
                    <a:cubicBezTo>
                      <a:pt x="44" y="315"/>
                      <a:pt x="44" y="315"/>
                      <a:pt x="42" y="316"/>
                    </a:cubicBezTo>
                    <a:close/>
                    <a:moveTo>
                      <a:pt x="158" y="127"/>
                    </a:moveTo>
                    <a:cubicBezTo>
                      <a:pt x="164" y="133"/>
                      <a:pt x="164" y="133"/>
                      <a:pt x="165" y="133"/>
                    </a:cubicBezTo>
                    <a:cubicBezTo>
                      <a:pt x="169" y="126"/>
                      <a:pt x="171" y="120"/>
                      <a:pt x="173" y="116"/>
                    </a:cubicBezTo>
                    <a:cubicBezTo>
                      <a:pt x="164" y="104"/>
                      <a:pt x="164" y="108"/>
                      <a:pt x="156" y="119"/>
                    </a:cubicBezTo>
                    <a:cubicBezTo>
                      <a:pt x="157" y="122"/>
                      <a:pt x="157" y="124"/>
                      <a:pt x="158" y="12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3" name="íṧļide">
                <a:extLst>
                  <a:ext uri="{FF2B5EF4-FFF2-40B4-BE49-F238E27FC236}">
                    <a16:creationId xmlns:a16="http://schemas.microsoft.com/office/drawing/2014/main" id="{AE656C30-9641-4271-B496-C46C6F95199B}"/>
                  </a:ext>
                </a:extLst>
              </p:cNvPr>
              <p:cNvSpPr/>
              <p:nvPr/>
            </p:nvSpPr>
            <p:spPr bwMode="auto">
              <a:xfrm>
                <a:off x="2887663" y="2605088"/>
                <a:ext cx="152400" cy="233363"/>
              </a:xfrm>
              <a:custGeom>
                <a:avLst/>
                <a:gdLst>
                  <a:gd name="T0" fmla="*/ 148 w 194"/>
                  <a:gd name="T1" fmla="*/ 226 h 299"/>
                  <a:gd name="T2" fmla="*/ 145 w 194"/>
                  <a:gd name="T3" fmla="*/ 175 h 299"/>
                  <a:gd name="T4" fmla="*/ 127 w 194"/>
                  <a:gd name="T5" fmla="*/ 196 h 299"/>
                  <a:gd name="T6" fmla="*/ 116 w 194"/>
                  <a:gd name="T7" fmla="*/ 175 h 299"/>
                  <a:gd name="T8" fmla="*/ 87 w 194"/>
                  <a:gd name="T9" fmla="*/ 56 h 299"/>
                  <a:gd name="T10" fmla="*/ 116 w 194"/>
                  <a:gd name="T11" fmla="*/ 122 h 299"/>
                  <a:gd name="T12" fmla="*/ 126 w 194"/>
                  <a:gd name="T13" fmla="*/ 164 h 299"/>
                  <a:gd name="T14" fmla="*/ 129 w 194"/>
                  <a:gd name="T15" fmla="*/ 43 h 299"/>
                  <a:gd name="T16" fmla="*/ 157 w 194"/>
                  <a:gd name="T17" fmla="*/ 43 h 299"/>
                  <a:gd name="T18" fmla="*/ 170 w 194"/>
                  <a:gd name="T19" fmla="*/ 77 h 299"/>
                  <a:gd name="T20" fmla="*/ 177 w 194"/>
                  <a:gd name="T21" fmla="*/ 95 h 299"/>
                  <a:gd name="T22" fmla="*/ 173 w 194"/>
                  <a:gd name="T23" fmla="*/ 274 h 299"/>
                  <a:gd name="T24" fmla="*/ 78 w 194"/>
                  <a:gd name="T25" fmla="*/ 242 h 299"/>
                  <a:gd name="T26" fmla="*/ 80 w 194"/>
                  <a:gd name="T27" fmla="*/ 196 h 299"/>
                  <a:gd name="T28" fmla="*/ 96 w 194"/>
                  <a:gd name="T29" fmla="*/ 156 h 299"/>
                  <a:gd name="T30" fmla="*/ 78 w 194"/>
                  <a:gd name="T31" fmla="*/ 164 h 299"/>
                  <a:gd name="T32" fmla="*/ 85 w 194"/>
                  <a:gd name="T33" fmla="*/ 100 h 299"/>
                  <a:gd name="T34" fmla="*/ 58 w 194"/>
                  <a:gd name="T35" fmla="*/ 90 h 299"/>
                  <a:gd name="T36" fmla="*/ 3 w 194"/>
                  <a:gd name="T37" fmla="*/ 174 h 299"/>
                  <a:gd name="T38" fmla="*/ 25 w 194"/>
                  <a:gd name="T39" fmla="*/ 185 h 299"/>
                  <a:gd name="T40" fmla="*/ 62 w 194"/>
                  <a:gd name="T41" fmla="*/ 197 h 299"/>
                  <a:gd name="T42" fmla="*/ 54 w 194"/>
                  <a:gd name="T43" fmla="*/ 185 h 299"/>
                  <a:gd name="T44" fmla="*/ 37 w 194"/>
                  <a:gd name="T45" fmla="*/ 216 h 299"/>
                  <a:gd name="T46" fmla="*/ 48 w 194"/>
                  <a:gd name="T47" fmla="*/ 245 h 299"/>
                  <a:gd name="T48" fmla="*/ 68 w 194"/>
                  <a:gd name="T49" fmla="*/ 238 h 299"/>
                  <a:gd name="T50" fmla="*/ 17 w 194"/>
                  <a:gd name="T51" fmla="*/ 96 h 299"/>
                  <a:gd name="T52" fmla="*/ 61 w 194"/>
                  <a:gd name="T53" fmla="*/ 59 h 299"/>
                  <a:gd name="T54" fmla="*/ 79 w 194"/>
                  <a:gd name="T55" fmla="*/ 14 h 299"/>
                  <a:gd name="T56" fmla="*/ 31 w 194"/>
                  <a:gd name="T57" fmla="*/ 70 h 299"/>
                  <a:gd name="T58" fmla="*/ 24 w 194"/>
                  <a:gd name="T59" fmla="*/ 84 h 299"/>
                  <a:gd name="T60" fmla="*/ 21 w 194"/>
                  <a:gd name="T61" fmla="*/ 90 h 299"/>
                  <a:gd name="T62" fmla="*/ 20 w 194"/>
                  <a:gd name="T63" fmla="*/ 93 h 299"/>
                  <a:gd name="T64" fmla="*/ 17 w 194"/>
                  <a:gd name="T65" fmla="*/ 96 h 2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94" h="299">
                    <a:moveTo>
                      <a:pt x="161" y="299"/>
                    </a:moveTo>
                    <a:cubicBezTo>
                      <a:pt x="152" y="275"/>
                      <a:pt x="152" y="251"/>
                      <a:pt x="148" y="226"/>
                    </a:cubicBezTo>
                    <a:cubicBezTo>
                      <a:pt x="149" y="225"/>
                      <a:pt x="150" y="225"/>
                      <a:pt x="151" y="225"/>
                    </a:cubicBezTo>
                    <a:cubicBezTo>
                      <a:pt x="149" y="208"/>
                      <a:pt x="147" y="192"/>
                      <a:pt x="145" y="175"/>
                    </a:cubicBezTo>
                    <a:cubicBezTo>
                      <a:pt x="144" y="175"/>
                      <a:pt x="143" y="175"/>
                      <a:pt x="143" y="175"/>
                    </a:cubicBezTo>
                    <a:cubicBezTo>
                      <a:pt x="137" y="180"/>
                      <a:pt x="132" y="190"/>
                      <a:pt x="127" y="196"/>
                    </a:cubicBezTo>
                    <a:cubicBezTo>
                      <a:pt x="122" y="197"/>
                      <a:pt x="118" y="198"/>
                      <a:pt x="115" y="199"/>
                    </a:cubicBezTo>
                    <a:cubicBezTo>
                      <a:pt x="110" y="194"/>
                      <a:pt x="115" y="178"/>
                      <a:pt x="116" y="175"/>
                    </a:cubicBezTo>
                    <a:cubicBezTo>
                      <a:pt x="117" y="148"/>
                      <a:pt x="106" y="130"/>
                      <a:pt x="108" y="106"/>
                    </a:cubicBezTo>
                    <a:cubicBezTo>
                      <a:pt x="105" y="83"/>
                      <a:pt x="85" y="80"/>
                      <a:pt x="87" y="56"/>
                    </a:cubicBezTo>
                    <a:cubicBezTo>
                      <a:pt x="96" y="50"/>
                      <a:pt x="102" y="60"/>
                      <a:pt x="112" y="69"/>
                    </a:cubicBezTo>
                    <a:cubicBezTo>
                      <a:pt x="118" y="85"/>
                      <a:pt x="114" y="104"/>
                      <a:pt x="116" y="122"/>
                    </a:cubicBezTo>
                    <a:cubicBezTo>
                      <a:pt x="121" y="129"/>
                      <a:pt x="127" y="138"/>
                      <a:pt x="128" y="153"/>
                    </a:cubicBezTo>
                    <a:cubicBezTo>
                      <a:pt x="126" y="158"/>
                      <a:pt x="126" y="158"/>
                      <a:pt x="126" y="164"/>
                    </a:cubicBezTo>
                    <a:cubicBezTo>
                      <a:pt x="132" y="163"/>
                      <a:pt x="137" y="154"/>
                      <a:pt x="141" y="148"/>
                    </a:cubicBezTo>
                    <a:cubicBezTo>
                      <a:pt x="138" y="112"/>
                      <a:pt x="134" y="75"/>
                      <a:pt x="129" y="43"/>
                    </a:cubicBezTo>
                    <a:cubicBezTo>
                      <a:pt x="123" y="40"/>
                      <a:pt x="122" y="15"/>
                      <a:pt x="125" y="11"/>
                    </a:cubicBezTo>
                    <a:cubicBezTo>
                      <a:pt x="146" y="7"/>
                      <a:pt x="151" y="16"/>
                      <a:pt x="157" y="43"/>
                    </a:cubicBezTo>
                    <a:cubicBezTo>
                      <a:pt x="157" y="60"/>
                      <a:pt x="152" y="101"/>
                      <a:pt x="159" y="114"/>
                    </a:cubicBezTo>
                    <a:cubicBezTo>
                      <a:pt x="166" y="113"/>
                      <a:pt x="169" y="84"/>
                      <a:pt x="170" y="77"/>
                    </a:cubicBezTo>
                    <a:cubicBezTo>
                      <a:pt x="170" y="77"/>
                      <a:pt x="171" y="77"/>
                      <a:pt x="172" y="77"/>
                    </a:cubicBezTo>
                    <a:cubicBezTo>
                      <a:pt x="173" y="87"/>
                      <a:pt x="174" y="86"/>
                      <a:pt x="177" y="95"/>
                    </a:cubicBezTo>
                    <a:cubicBezTo>
                      <a:pt x="194" y="102"/>
                      <a:pt x="170" y="135"/>
                      <a:pt x="164" y="142"/>
                    </a:cubicBezTo>
                    <a:cubicBezTo>
                      <a:pt x="162" y="183"/>
                      <a:pt x="172" y="229"/>
                      <a:pt x="173" y="274"/>
                    </a:cubicBezTo>
                    <a:cubicBezTo>
                      <a:pt x="172" y="286"/>
                      <a:pt x="169" y="295"/>
                      <a:pt x="161" y="299"/>
                    </a:cubicBezTo>
                    <a:close/>
                    <a:moveTo>
                      <a:pt x="78" y="242"/>
                    </a:moveTo>
                    <a:cubicBezTo>
                      <a:pt x="81" y="240"/>
                      <a:pt x="83" y="238"/>
                      <a:pt x="86" y="236"/>
                    </a:cubicBezTo>
                    <a:cubicBezTo>
                      <a:pt x="84" y="222"/>
                      <a:pt x="82" y="209"/>
                      <a:pt x="80" y="196"/>
                    </a:cubicBezTo>
                    <a:cubicBezTo>
                      <a:pt x="82" y="182"/>
                      <a:pt x="90" y="168"/>
                      <a:pt x="94" y="156"/>
                    </a:cubicBezTo>
                    <a:cubicBezTo>
                      <a:pt x="95" y="156"/>
                      <a:pt x="96" y="156"/>
                      <a:pt x="96" y="156"/>
                    </a:cubicBezTo>
                    <a:cubicBezTo>
                      <a:pt x="96" y="147"/>
                      <a:pt x="101" y="138"/>
                      <a:pt x="100" y="129"/>
                    </a:cubicBezTo>
                    <a:cubicBezTo>
                      <a:pt x="93" y="133"/>
                      <a:pt x="86" y="164"/>
                      <a:pt x="78" y="164"/>
                    </a:cubicBezTo>
                    <a:cubicBezTo>
                      <a:pt x="75" y="138"/>
                      <a:pt x="79" y="129"/>
                      <a:pt x="85" y="107"/>
                    </a:cubicBezTo>
                    <a:cubicBezTo>
                      <a:pt x="85" y="105"/>
                      <a:pt x="85" y="103"/>
                      <a:pt x="85" y="100"/>
                    </a:cubicBezTo>
                    <a:cubicBezTo>
                      <a:pt x="74" y="90"/>
                      <a:pt x="75" y="82"/>
                      <a:pt x="61" y="85"/>
                    </a:cubicBezTo>
                    <a:cubicBezTo>
                      <a:pt x="60" y="87"/>
                      <a:pt x="59" y="89"/>
                      <a:pt x="58" y="90"/>
                    </a:cubicBezTo>
                    <a:cubicBezTo>
                      <a:pt x="57" y="120"/>
                      <a:pt x="39" y="129"/>
                      <a:pt x="26" y="149"/>
                    </a:cubicBezTo>
                    <a:cubicBezTo>
                      <a:pt x="23" y="153"/>
                      <a:pt x="5" y="169"/>
                      <a:pt x="3" y="174"/>
                    </a:cubicBezTo>
                    <a:cubicBezTo>
                      <a:pt x="2" y="175"/>
                      <a:pt x="1" y="175"/>
                      <a:pt x="0" y="175"/>
                    </a:cubicBezTo>
                    <a:cubicBezTo>
                      <a:pt x="2" y="185"/>
                      <a:pt x="14" y="187"/>
                      <a:pt x="25" y="185"/>
                    </a:cubicBezTo>
                    <a:cubicBezTo>
                      <a:pt x="36" y="172"/>
                      <a:pt x="44" y="151"/>
                      <a:pt x="56" y="137"/>
                    </a:cubicBezTo>
                    <a:cubicBezTo>
                      <a:pt x="59" y="155"/>
                      <a:pt x="60" y="176"/>
                      <a:pt x="62" y="197"/>
                    </a:cubicBezTo>
                    <a:cubicBezTo>
                      <a:pt x="60" y="199"/>
                      <a:pt x="58" y="200"/>
                      <a:pt x="56" y="201"/>
                    </a:cubicBezTo>
                    <a:cubicBezTo>
                      <a:pt x="55" y="196"/>
                      <a:pt x="54" y="191"/>
                      <a:pt x="54" y="185"/>
                    </a:cubicBezTo>
                    <a:cubicBezTo>
                      <a:pt x="52" y="185"/>
                      <a:pt x="51" y="185"/>
                      <a:pt x="50" y="186"/>
                    </a:cubicBezTo>
                    <a:cubicBezTo>
                      <a:pt x="45" y="196"/>
                      <a:pt x="41" y="206"/>
                      <a:pt x="37" y="216"/>
                    </a:cubicBezTo>
                    <a:cubicBezTo>
                      <a:pt x="37" y="223"/>
                      <a:pt x="37" y="240"/>
                      <a:pt x="43" y="247"/>
                    </a:cubicBezTo>
                    <a:cubicBezTo>
                      <a:pt x="44" y="246"/>
                      <a:pt x="46" y="245"/>
                      <a:pt x="48" y="245"/>
                    </a:cubicBezTo>
                    <a:cubicBezTo>
                      <a:pt x="54" y="239"/>
                      <a:pt x="57" y="221"/>
                      <a:pt x="65" y="223"/>
                    </a:cubicBezTo>
                    <a:cubicBezTo>
                      <a:pt x="66" y="228"/>
                      <a:pt x="67" y="233"/>
                      <a:pt x="68" y="238"/>
                    </a:cubicBezTo>
                    <a:cubicBezTo>
                      <a:pt x="72" y="239"/>
                      <a:pt x="75" y="241"/>
                      <a:pt x="78" y="242"/>
                    </a:cubicBezTo>
                    <a:close/>
                    <a:moveTo>
                      <a:pt x="17" y="96"/>
                    </a:moveTo>
                    <a:cubicBezTo>
                      <a:pt x="20" y="95"/>
                      <a:pt x="31" y="90"/>
                      <a:pt x="32" y="85"/>
                    </a:cubicBezTo>
                    <a:cubicBezTo>
                      <a:pt x="42" y="76"/>
                      <a:pt x="51" y="67"/>
                      <a:pt x="61" y="59"/>
                    </a:cubicBezTo>
                    <a:cubicBezTo>
                      <a:pt x="79" y="52"/>
                      <a:pt x="79" y="51"/>
                      <a:pt x="83" y="49"/>
                    </a:cubicBezTo>
                    <a:cubicBezTo>
                      <a:pt x="87" y="35"/>
                      <a:pt x="84" y="23"/>
                      <a:pt x="79" y="14"/>
                    </a:cubicBezTo>
                    <a:cubicBezTo>
                      <a:pt x="71" y="12"/>
                      <a:pt x="68" y="0"/>
                      <a:pt x="68" y="19"/>
                    </a:cubicBezTo>
                    <a:cubicBezTo>
                      <a:pt x="55" y="34"/>
                      <a:pt x="42" y="52"/>
                      <a:pt x="31" y="70"/>
                    </a:cubicBezTo>
                    <a:cubicBezTo>
                      <a:pt x="30" y="74"/>
                      <a:pt x="27" y="78"/>
                      <a:pt x="24" y="82"/>
                    </a:cubicBezTo>
                    <a:cubicBezTo>
                      <a:pt x="24" y="82"/>
                      <a:pt x="24" y="83"/>
                      <a:pt x="24" y="84"/>
                    </a:cubicBezTo>
                    <a:cubicBezTo>
                      <a:pt x="23" y="84"/>
                      <a:pt x="23" y="84"/>
                      <a:pt x="22" y="84"/>
                    </a:cubicBezTo>
                    <a:cubicBezTo>
                      <a:pt x="22" y="86"/>
                      <a:pt x="21" y="88"/>
                      <a:pt x="21" y="90"/>
                    </a:cubicBezTo>
                    <a:cubicBezTo>
                      <a:pt x="20" y="91"/>
                      <a:pt x="20" y="91"/>
                      <a:pt x="19" y="91"/>
                    </a:cubicBezTo>
                    <a:cubicBezTo>
                      <a:pt x="19" y="91"/>
                      <a:pt x="19" y="92"/>
                      <a:pt x="20" y="93"/>
                    </a:cubicBezTo>
                    <a:cubicBezTo>
                      <a:pt x="19" y="93"/>
                      <a:pt x="18" y="93"/>
                      <a:pt x="17" y="93"/>
                    </a:cubicBezTo>
                    <a:cubicBezTo>
                      <a:pt x="17" y="94"/>
                      <a:pt x="17" y="95"/>
                      <a:pt x="17" y="96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4" name="íṩḻíḓe">
                <a:extLst>
                  <a:ext uri="{FF2B5EF4-FFF2-40B4-BE49-F238E27FC236}">
                    <a16:creationId xmlns:a16="http://schemas.microsoft.com/office/drawing/2014/main" id="{8BAED339-58FD-40F4-95A0-128CA78CF52C}"/>
                  </a:ext>
                </a:extLst>
              </p:cNvPr>
              <p:cNvSpPr/>
              <p:nvPr/>
            </p:nvSpPr>
            <p:spPr bwMode="auto">
              <a:xfrm>
                <a:off x="2519363" y="2747963"/>
                <a:ext cx="141288" cy="239713"/>
              </a:xfrm>
              <a:custGeom>
                <a:avLst/>
                <a:gdLst>
                  <a:gd name="T0" fmla="*/ 160 w 179"/>
                  <a:gd name="T1" fmla="*/ 305 h 307"/>
                  <a:gd name="T2" fmla="*/ 144 w 179"/>
                  <a:gd name="T3" fmla="*/ 283 h 307"/>
                  <a:gd name="T4" fmla="*/ 126 w 179"/>
                  <a:gd name="T5" fmla="*/ 244 h 307"/>
                  <a:gd name="T6" fmla="*/ 122 w 179"/>
                  <a:gd name="T7" fmla="*/ 242 h 307"/>
                  <a:gd name="T8" fmla="*/ 121 w 179"/>
                  <a:gd name="T9" fmla="*/ 235 h 307"/>
                  <a:gd name="T10" fmla="*/ 97 w 179"/>
                  <a:gd name="T11" fmla="*/ 281 h 307"/>
                  <a:gd name="T12" fmla="*/ 72 w 179"/>
                  <a:gd name="T13" fmla="*/ 294 h 307"/>
                  <a:gd name="T14" fmla="*/ 93 w 179"/>
                  <a:gd name="T15" fmla="*/ 185 h 307"/>
                  <a:gd name="T16" fmla="*/ 45 w 179"/>
                  <a:gd name="T17" fmla="*/ 279 h 307"/>
                  <a:gd name="T18" fmla="*/ 34 w 179"/>
                  <a:gd name="T19" fmla="*/ 281 h 307"/>
                  <a:gd name="T20" fmla="*/ 17 w 179"/>
                  <a:gd name="T21" fmla="*/ 275 h 307"/>
                  <a:gd name="T22" fmla="*/ 46 w 179"/>
                  <a:gd name="T23" fmla="*/ 232 h 307"/>
                  <a:gd name="T24" fmla="*/ 74 w 179"/>
                  <a:gd name="T25" fmla="*/ 155 h 307"/>
                  <a:gd name="T26" fmla="*/ 49 w 179"/>
                  <a:gd name="T27" fmla="*/ 197 h 307"/>
                  <a:gd name="T28" fmla="*/ 35 w 179"/>
                  <a:gd name="T29" fmla="*/ 194 h 307"/>
                  <a:gd name="T30" fmla="*/ 19 w 179"/>
                  <a:gd name="T31" fmla="*/ 158 h 307"/>
                  <a:gd name="T32" fmla="*/ 54 w 179"/>
                  <a:gd name="T33" fmla="*/ 153 h 307"/>
                  <a:gd name="T34" fmla="*/ 57 w 179"/>
                  <a:gd name="T35" fmla="*/ 143 h 307"/>
                  <a:gd name="T36" fmla="*/ 53 w 179"/>
                  <a:gd name="T37" fmla="*/ 118 h 307"/>
                  <a:gd name="T38" fmla="*/ 64 w 179"/>
                  <a:gd name="T39" fmla="*/ 90 h 307"/>
                  <a:gd name="T40" fmla="*/ 0 w 179"/>
                  <a:gd name="T41" fmla="*/ 131 h 307"/>
                  <a:gd name="T42" fmla="*/ 24 w 179"/>
                  <a:gd name="T43" fmla="*/ 66 h 307"/>
                  <a:gd name="T44" fmla="*/ 36 w 179"/>
                  <a:gd name="T45" fmla="*/ 43 h 307"/>
                  <a:gd name="T46" fmla="*/ 57 w 179"/>
                  <a:gd name="T47" fmla="*/ 40 h 307"/>
                  <a:gd name="T48" fmla="*/ 93 w 179"/>
                  <a:gd name="T49" fmla="*/ 34 h 307"/>
                  <a:gd name="T50" fmla="*/ 73 w 179"/>
                  <a:gd name="T51" fmla="*/ 107 h 307"/>
                  <a:gd name="T52" fmla="*/ 88 w 179"/>
                  <a:gd name="T53" fmla="*/ 59 h 307"/>
                  <a:gd name="T54" fmla="*/ 119 w 179"/>
                  <a:gd name="T55" fmla="*/ 61 h 307"/>
                  <a:gd name="T56" fmla="*/ 111 w 179"/>
                  <a:gd name="T57" fmla="*/ 115 h 307"/>
                  <a:gd name="T58" fmla="*/ 154 w 179"/>
                  <a:gd name="T59" fmla="*/ 87 h 307"/>
                  <a:gd name="T60" fmla="*/ 155 w 179"/>
                  <a:gd name="T61" fmla="*/ 158 h 307"/>
                  <a:gd name="T62" fmla="*/ 146 w 179"/>
                  <a:gd name="T63" fmla="*/ 228 h 307"/>
                  <a:gd name="T64" fmla="*/ 89 w 179"/>
                  <a:gd name="T65" fmla="*/ 260 h 307"/>
                  <a:gd name="T66" fmla="*/ 105 w 179"/>
                  <a:gd name="T67" fmla="*/ 205 h 307"/>
                  <a:gd name="T68" fmla="*/ 88 w 179"/>
                  <a:gd name="T69" fmla="*/ 252 h 307"/>
                  <a:gd name="T70" fmla="*/ 89 w 179"/>
                  <a:gd name="T71" fmla="*/ 260 h 307"/>
                  <a:gd name="T72" fmla="*/ 133 w 179"/>
                  <a:gd name="T73" fmla="*/ 179 h 307"/>
                  <a:gd name="T74" fmla="*/ 118 w 179"/>
                  <a:gd name="T75" fmla="*/ 173 h 307"/>
                  <a:gd name="T76" fmla="*/ 115 w 179"/>
                  <a:gd name="T77" fmla="*/ 159 h 307"/>
                  <a:gd name="T78" fmla="*/ 106 w 179"/>
                  <a:gd name="T79" fmla="*/ 155 h 307"/>
                  <a:gd name="T80" fmla="*/ 102 w 179"/>
                  <a:gd name="T81" fmla="*/ 143 h 307"/>
                  <a:gd name="T82" fmla="*/ 87 w 179"/>
                  <a:gd name="T83" fmla="*/ 112 h 307"/>
                  <a:gd name="T84" fmla="*/ 74 w 179"/>
                  <a:gd name="T85" fmla="*/ 47 h 307"/>
                  <a:gd name="T86" fmla="*/ 78 w 179"/>
                  <a:gd name="T87" fmla="*/ 36 h 307"/>
                  <a:gd name="T88" fmla="*/ 73 w 179"/>
                  <a:gd name="T89" fmla="*/ 23 h 307"/>
                  <a:gd name="T90" fmla="*/ 71 w 179"/>
                  <a:gd name="T91" fmla="*/ 47 h 307"/>
                  <a:gd name="T92" fmla="*/ 74 w 179"/>
                  <a:gd name="T93" fmla="*/ 4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9" h="307">
                    <a:moveTo>
                      <a:pt x="168" y="307"/>
                    </a:moveTo>
                    <a:cubicBezTo>
                      <a:pt x="165" y="306"/>
                      <a:pt x="165" y="306"/>
                      <a:pt x="160" y="305"/>
                    </a:cubicBezTo>
                    <a:cubicBezTo>
                      <a:pt x="155" y="297"/>
                      <a:pt x="150" y="289"/>
                      <a:pt x="146" y="281"/>
                    </a:cubicBezTo>
                    <a:cubicBezTo>
                      <a:pt x="145" y="282"/>
                      <a:pt x="144" y="282"/>
                      <a:pt x="144" y="283"/>
                    </a:cubicBezTo>
                    <a:cubicBezTo>
                      <a:pt x="138" y="268"/>
                      <a:pt x="133" y="261"/>
                      <a:pt x="127" y="250"/>
                    </a:cubicBezTo>
                    <a:cubicBezTo>
                      <a:pt x="128" y="248"/>
                      <a:pt x="126" y="245"/>
                      <a:pt x="126" y="244"/>
                    </a:cubicBezTo>
                    <a:cubicBezTo>
                      <a:pt x="125" y="245"/>
                      <a:pt x="125" y="245"/>
                      <a:pt x="124" y="246"/>
                    </a:cubicBezTo>
                    <a:cubicBezTo>
                      <a:pt x="123" y="245"/>
                      <a:pt x="123" y="243"/>
                      <a:pt x="122" y="242"/>
                    </a:cubicBezTo>
                    <a:cubicBezTo>
                      <a:pt x="122" y="241"/>
                      <a:pt x="123" y="240"/>
                      <a:pt x="123" y="240"/>
                    </a:cubicBezTo>
                    <a:cubicBezTo>
                      <a:pt x="122" y="238"/>
                      <a:pt x="121" y="237"/>
                      <a:pt x="121" y="235"/>
                    </a:cubicBezTo>
                    <a:cubicBezTo>
                      <a:pt x="110" y="247"/>
                      <a:pt x="103" y="266"/>
                      <a:pt x="95" y="279"/>
                    </a:cubicBezTo>
                    <a:cubicBezTo>
                      <a:pt x="96" y="280"/>
                      <a:pt x="96" y="280"/>
                      <a:pt x="97" y="281"/>
                    </a:cubicBezTo>
                    <a:cubicBezTo>
                      <a:pt x="87" y="292"/>
                      <a:pt x="85" y="298"/>
                      <a:pt x="75" y="300"/>
                    </a:cubicBezTo>
                    <a:cubicBezTo>
                      <a:pt x="74" y="298"/>
                      <a:pt x="73" y="296"/>
                      <a:pt x="72" y="294"/>
                    </a:cubicBezTo>
                    <a:cubicBezTo>
                      <a:pt x="76" y="268"/>
                      <a:pt x="83" y="226"/>
                      <a:pt x="96" y="208"/>
                    </a:cubicBezTo>
                    <a:cubicBezTo>
                      <a:pt x="99" y="196"/>
                      <a:pt x="97" y="193"/>
                      <a:pt x="93" y="185"/>
                    </a:cubicBezTo>
                    <a:cubicBezTo>
                      <a:pt x="81" y="196"/>
                      <a:pt x="77" y="216"/>
                      <a:pt x="69" y="230"/>
                    </a:cubicBezTo>
                    <a:cubicBezTo>
                      <a:pt x="70" y="242"/>
                      <a:pt x="52" y="271"/>
                      <a:pt x="45" y="279"/>
                    </a:cubicBezTo>
                    <a:cubicBezTo>
                      <a:pt x="42" y="280"/>
                      <a:pt x="38" y="281"/>
                      <a:pt x="35" y="282"/>
                    </a:cubicBezTo>
                    <a:cubicBezTo>
                      <a:pt x="35" y="282"/>
                      <a:pt x="34" y="282"/>
                      <a:pt x="34" y="281"/>
                    </a:cubicBezTo>
                    <a:cubicBezTo>
                      <a:pt x="28" y="284"/>
                      <a:pt x="25" y="283"/>
                      <a:pt x="22" y="283"/>
                    </a:cubicBezTo>
                    <a:cubicBezTo>
                      <a:pt x="20" y="280"/>
                      <a:pt x="19" y="278"/>
                      <a:pt x="17" y="275"/>
                    </a:cubicBezTo>
                    <a:cubicBezTo>
                      <a:pt x="41" y="243"/>
                      <a:pt x="42" y="240"/>
                      <a:pt x="47" y="235"/>
                    </a:cubicBezTo>
                    <a:cubicBezTo>
                      <a:pt x="47" y="234"/>
                      <a:pt x="46" y="233"/>
                      <a:pt x="46" y="232"/>
                    </a:cubicBezTo>
                    <a:cubicBezTo>
                      <a:pt x="58" y="223"/>
                      <a:pt x="74" y="191"/>
                      <a:pt x="84" y="175"/>
                    </a:cubicBezTo>
                    <a:cubicBezTo>
                      <a:pt x="76" y="158"/>
                      <a:pt x="76" y="158"/>
                      <a:pt x="74" y="155"/>
                    </a:cubicBezTo>
                    <a:cubicBezTo>
                      <a:pt x="67" y="166"/>
                      <a:pt x="67" y="170"/>
                      <a:pt x="68" y="184"/>
                    </a:cubicBezTo>
                    <a:cubicBezTo>
                      <a:pt x="61" y="203"/>
                      <a:pt x="63" y="200"/>
                      <a:pt x="49" y="197"/>
                    </a:cubicBezTo>
                    <a:cubicBezTo>
                      <a:pt x="48" y="198"/>
                      <a:pt x="47" y="198"/>
                      <a:pt x="46" y="199"/>
                    </a:cubicBezTo>
                    <a:cubicBezTo>
                      <a:pt x="43" y="193"/>
                      <a:pt x="36" y="200"/>
                      <a:pt x="35" y="194"/>
                    </a:cubicBezTo>
                    <a:cubicBezTo>
                      <a:pt x="36" y="191"/>
                      <a:pt x="36" y="191"/>
                      <a:pt x="39" y="187"/>
                    </a:cubicBezTo>
                    <a:cubicBezTo>
                      <a:pt x="36" y="173"/>
                      <a:pt x="22" y="167"/>
                      <a:pt x="19" y="158"/>
                    </a:cubicBezTo>
                    <a:cubicBezTo>
                      <a:pt x="26" y="151"/>
                      <a:pt x="39" y="154"/>
                      <a:pt x="51" y="157"/>
                    </a:cubicBezTo>
                    <a:cubicBezTo>
                      <a:pt x="52" y="156"/>
                      <a:pt x="53" y="154"/>
                      <a:pt x="54" y="153"/>
                    </a:cubicBezTo>
                    <a:cubicBezTo>
                      <a:pt x="54" y="151"/>
                      <a:pt x="54" y="149"/>
                      <a:pt x="54" y="147"/>
                    </a:cubicBezTo>
                    <a:cubicBezTo>
                      <a:pt x="55" y="145"/>
                      <a:pt x="56" y="144"/>
                      <a:pt x="57" y="143"/>
                    </a:cubicBezTo>
                    <a:cubicBezTo>
                      <a:pt x="61" y="145"/>
                      <a:pt x="63" y="145"/>
                      <a:pt x="67" y="142"/>
                    </a:cubicBezTo>
                    <a:cubicBezTo>
                      <a:pt x="62" y="134"/>
                      <a:pt x="58" y="126"/>
                      <a:pt x="53" y="118"/>
                    </a:cubicBezTo>
                    <a:cubicBezTo>
                      <a:pt x="56" y="109"/>
                      <a:pt x="57" y="112"/>
                      <a:pt x="65" y="107"/>
                    </a:cubicBezTo>
                    <a:cubicBezTo>
                      <a:pt x="64" y="101"/>
                      <a:pt x="64" y="96"/>
                      <a:pt x="64" y="90"/>
                    </a:cubicBezTo>
                    <a:cubicBezTo>
                      <a:pt x="57" y="83"/>
                      <a:pt x="31" y="133"/>
                      <a:pt x="29" y="135"/>
                    </a:cubicBezTo>
                    <a:cubicBezTo>
                      <a:pt x="17" y="147"/>
                      <a:pt x="8" y="144"/>
                      <a:pt x="0" y="131"/>
                    </a:cubicBezTo>
                    <a:cubicBezTo>
                      <a:pt x="5" y="118"/>
                      <a:pt x="50" y="88"/>
                      <a:pt x="47" y="79"/>
                    </a:cubicBezTo>
                    <a:cubicBezTo>
                      <a:pt x="37" y="77"/>
                      <a:pt x="30" y="71"/>
                      <a:pt x="24" y="66"/>
                    </a:cubicBezTo>
                    <a:cubicBezTo>
                      <a:pt x="13" y="62"/>
                      <a:pt x="5" y="61"/>
                      <a:pt x="1" y="50"/>
                    </a:cubicBezTo>
                    <a:cubicBezTo>
                      <a:pt x="8" y="41"/>
                      <a:pt x="26" y="35"/>
                      <a:pt x="36" y="43"/>
                    </a:cubicBezTo>
                    <a:cubicBezTo>
                      <a:pt x="49" y="73"/>
                      <a:pt x="49" y="74"/>
                      <a:pt x="50" y="77"/>
                    </a:cubicBezTo>
                    <a:cubicBezTo>
                      <a:pt x="65" y="64"/>
                      <a:pt x="58" y="63"/>
                      <a:pt x="57" y="40"/>
                    </a:cubicBezTo>
                    <a:cubicBezTo>
                      <a:pt x="52" y="28"/>
                      <a:pt x="50" y="5"/>
                      <a:pt x="63" y="2"/>
                    </a:cubicBezTo>
                    <a:cubicBezTo>
                      <a:pt x="77" y="10"/>
                      <a:pt x="94" y="0"/>
                      <a:pt x="93" y="34"/>
                    </a:cubicBezTo>
                    <a:cubicBezTo>
                      <a:pt x="85" y="49"/>
                      <a:pt x="81" y="61"/>
                      <a:pt x="73" y="73"/>
                    </a:cubicBezTo>
                    <a:cubicBezTo>
                      <a:pt x="71" y="81"/>
                      <a:pt x="69" y="98"/>
                      <a:pt x="73" y="107"/>
                    </a:cubicBezTo>
                    <a:cubicBezTo>
                      <a:pt x="85" y="102"/>
                      <a:pt x="87" y="122"/>
                      <a:pt x="95" y="88"/>
                    </a:cubicBezTo>
                    <a:cubicBezTo>
                      <a:pt x="92" y="80"/>
                      <a:pt x="87" y="64"/>
                      <a:pt x="88" y="59"/>
                    </a:cubicBezTo>
                    <a:cubicBezTo>
                      <a:pt x="92" y="57"/>
                      <a:pt x="96" y="55"/>
                      <a:pt x="103" y="59"/>
                    </a:cubicBezTo>
                    <a:cubicBezTo>
                      <a:pt x="107" y="58"/>
                      <a:pt x="113" y="54"/>
                      <a:pt x="119" y="61"/>
                    </a:cubicBezTo>
                    <a:cubicBezTo>
                      <a:pt x="119" y="69"/>
                      <a:pt x="113" y="83"/>
                      <a:pt x="111" y="90"/>
                    </a:cubicBezTo>
                    <a:cubicBezTo>
                      <a:pt x="111" y="98"/>
                      <a:pt x="111" y="107"/>
                      <a:pt x="111" y="115"/>
                    </a:cubicBezTo>
                    <a:cubicBezTo>
                      <a:pt x="112" y="116"/>
                      <a:pt x="113" y="116"/>
                      <a:pt x="114" y="117"/>
                    </a:cubicBezTo>
                    <a:cubicBezTo>
                      <a:pt x="122" y="98"/>
                      <a:pt x="133" y="49"/>
                      <a:pt x="154" y="87"/>
                    </a:cubicBezTo>
                    <a:cubicBezTo>
                      <a:pt x="147" y="98"/>
                      <a:pt x="123" y="152"/>
                      <a:pt x="124" y="157"/>
                    </a:cubicBezTo>
                    <a:cubicBezTo>
                      <a:pt x="129" y="161"/>
                      <a:pt x="144" y="157"/>
                      <a:pt x="155" y="158"/>
                    </a:cubicBezTo>
                    <a:cubicBezTo>
                      <a:pt x="157" y="176"/>
                      <a:pt x="141" y="190"/>
                      <a:pt x="136" y="206"/>
                    </a:cubicBezTo>
                    <a:cubicBezTo>
                      <a:pt x="139" y="213"/>
                      <a:pt x="142" y="221"/>
                      <a:pt x="146" y="228"/>
                    </a:cubicBezTo>
                    <a:cubicBezTo>
                      <a:pt x="156" y="246"/>
                      <a:pt x="179" y="280"/>
                      <a:pt x="168" y="307"/>
                    </a:cubicBezTo>
                    <a:close/>
                    <a:moveTo>
                      <a:pt x="89" y="260"/>
                    </a:moveTo>
                    <a:cubicBezTo>
                      <a:pt x="95" y="252"/>
                      <a:pt x="107" y="227"/>
                      <a:pt x="111" y="216"/>
                    </a:cubicBezTo>
                    <a:cubicBezTo>
                      <a:pt x="109" y="212"/>
                      <a:pt x="107" y="209"/>
                      <a:pt x="105" y="205"/>
                    </a:cubicBezTo>
                    <a:cubicBezTo>
                      <a:pt x="98" y="219"/>
                      <a:pt x="93" y="236"/>
                      <a:pt x="87" y="249"/>
                    </a:cubicBezTo>
                    <a:cubicBezTo>
                      <a:pt x="87" y="250"/>
                      <a:pt x="87" y="251"/>
                      <a:pt x="88" y="252"/>
                    </a:cubicBezTo>
                    <a:cubicBezTo>
                      <a:pt x="87" y="254"/>
                      <a:pt x="87" y="255"/>
                      <a:pt x="86" y="257"/>
                    </a:cubicBezTo>
                    <a:cubicBezTo>
                      <a:pt x="87" y="258"/>
                      <a:pt x="88" y="259"/>
                      <a:pt x="89" y="260"/>
                    </a:cubicBezTo>
                    <a:close/>
                    <a:moveTo>
                      <a:pt x="128" y="188"/>
                    </a:moveTo>
                    <a:cubicBezTo>
                      <a:pt x="130" y="185"/>
                      <a:pt x="131" y="182"/>
                      <a:pt x="133" y="179"/>
                    </a:cubicBezTo>
                    <a:cubicBezTo>
                      <a:pt x="128" y="173"/>
                      <a:pt x="124" y="172"/>
                      <a:pt x="121" y="170"/>
                    </a:cubicBezTo>
                    <a:cubicBezTo>
                      <a:pt x="120" y="171"/>
                      <a:pt x="119" y="172"/>
                      <a:pt x="118" y="173"/>
                    </a:cubicBezTo>
                    <a:cubicBezTo>
                      <a:pt x="118" y="179"/>
                      <a:pt x="121" y="185"/>
                      <a:pt x="128" y="188"/>
                    </a:cubicBezTo>
                    <a:close/>
                    <a:moveTo>
                      <a:pt x="115" y="159"/>
                    </a:moveTo>
                    <a:cubicBezTo>
                      <a:pt x="120" y="149"/>
                      <a:pt x="130" y="128"/>
                      <a:pt x="128" y="116"/>
                    </a:cubicBezTo>
                    <a:cubicBezTo>
                      <a:pt x="118" y="127"/>
                      <a:pt x="112" y="142"/>
                      <a:pt x="106" y="155"/>
                    </a:cubicBezTo>
                    <a:cubicBezTo>
                      <a:pt x="109" y="159"/>
                      <a:pt x="108" y="159"/>
                      <a:pt x="115" y="159"/>
                    </a:cubicBezTo>
                    <a:close/>
                    <a:moveTo>
                      <a:pt x="102" y="143"/>
                    </a:moveTo>
                    <a:cubicBezTo>
                      <a:pt x="105" y="137"/>
                      <a:pt x="107" y="133"/>
                      <a:pt x="107" y="125"/>
                    </a:cubicBezTo>
                    <a:cubicBezTo>
                      <a:pt x="97" y="102"/>
                      <a:pt x="101" y="103"/>
                      <a:pt x="87" y="112"/>
                    </a:cubicBezTo>
                    <a:cubicBezTo>
                      <a:pt x="87" y="122"/>
                      <a:pt x="93" y="137"/>
                      <a:pt x="102" y="143"/>
                    </a:cubicBezTo>
                    <a:close/>
                    <a:moveTo>
                      <a:pt x="74" y="47"/>
                    </a:moveTo>
                    <a:cubicBezTo>
                      <a:pt x="76" y="44"/>
                      <a:pt x="78" y="42"/>
                      <a:pt x="80" y="39"/>
                    </a:cubicBezTo>
                    <a:cubicBezTo>
                      <a:pt x="79" y="38"/>
                      <a:pt x="79" y="37"/>
                      <a:pt x="78" y="36"/>
                    </a:cubicBezTo>
                    <a:cubicBezTo>
                      <a:pt x="79" y="35"/>
                      <a:pt x="79" y="34"/>
                      <a:pt x="80" y="32"/>
                    </a:cubicBezTo>
                    <a:cubicBezTo>
                      <a:pt x="77" y="27"/>
                      <a:pt x="75" y="25"/>
                      <a:pt x="73" y="23"/>
                    </a:cubicBezTo>
                    <a:cubicBezTo>
                      <a:pt x="71" y="25"/>
                      <a:pt x="70" y="26"/>
                      <a:pt x="69" y="27"/>
                    </a:cubicBezTo>
                    <a:cubicBezTo>
                      <a:pt x="69" y="33"/>
                      <a:pt x="68" y="41"/>
                      <a:pt x="71" y="47"/>
                    </a:cubicBezTo>
                    <a:cubicBezTo>
                      <a:pt x="72" y="47"/>
                      <a:pt x="72" y="46"/>
                      <a:pt x="73" y="46"/>
                    </a:cubicBezTo>
                    <a:cubicBezTo>
                      <a:pt x="73" y="46"/>
                      <a:pt x="73" y="47"/>
                      <a:pt x="74" y="47"/>
                    </a:cubicBezTo>
                    <a:close/>
                  </a:path>
                </a:pathLst>
              </a:custGeom>
              <a:solidFill>
                <a:srgbClr val="E6001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5" name="îsļíḑe">
                <a:extLst>
                  <a:ext uri="{FF2B5EF4-FFF2-40B4-BE49-F238E27FC236}">
                    <a16:creationId xmlns:a16="http://schemas.microsoft.com/office/drawing/2014/main" id="{29C15443-070D-43F7-8B1D-9E490C078990}"/>
                  </a:ext>
                </a:extLst>
              </p:cNvPr>
              <p:cNvSpPr/>
              <p:nvPr/>
            </p:nvSpPr>
            <p:spPr bwMode="auto">
              <a:xfrm>
                <a:off x="2944813" y="3798888"/>
                <a:ext cx="292100" cy="53975"/>
              </a:xfrm>
              <a:custGeom>
                <a:avLst/>
                <a:gdLst>
                  <a:gd name="T0" fmla="*/ 30 w 374"/>
                  <a:gd name="T1" fmla="*/ 68 h 70"/>
                  <a:gd name="T2" fmla="*/ 6 w 374"/>
                  <a:gd name="T3" fmla="*/ 68 h 70"/>
                  <a:gd name="T4" fmla="*/ 14 w 374"/>
                  <a:gd name="T5" fmla="*/ 25 h 70"/>
                  <a:gd name="T6" fmla="*/ 33 w 374"/>
                  <a:gd name="T7" fmla="*/ 1 h 70"/>
                  <a:gd name="T8" fmla="*/ 39 w 374"/>
                  <a:gd name="T9" fmla="*/ 1 h 70"/>
                  <a:gd name="T10" fmla="*/ 85 w 374"/>
                  <a:gd name="T11" fmla="*/ 46 h 70"/>
                  <a:gd name="T12" fmla="*/ 78 w 374"/>
                  <a:gd name="T13" fmla="*/ 68 h 70"/>
                  <a:gd name="T14" fmla="*/ 57 w 374"/>
                  <a:gd name="T15" fmla="*/ 63 h 70"/>
                  <a:gd name="T16" fmla="*/ 55 w 374"/>
                  <a:gd name="T17" fmla="*/ 1 h 70"/>
                  <a:gd name="T18" fmla="*/ 69 w 374"/>
                  <a:gd name="T19" fmla="*/ 57 h 70"/>
                  <a:gd name="T20" fmla="*/ 72 w 374"/>
                  <a:gd name="T21" fmla="*/ 51 h 70"/>
                  <a:gd name="T22" fmla="*/ 121 w 374"/>
                  <a:gd name="T23" fmla="*/ 1 h 70"/>
                  <a:gd name="T24" fmla="*/ 108 w 374"/>
                  <a:gd name="T25" fmla="*/ 40 h 70"/>
                  <a:gd name="T26" fmla="*/ 91 w 374"/>
                  <a:gd name="T27" fmla="*/ 68 h 70"/>
                  <a:gd name="T28" fmla="*/ 104 w 374"/>
                  <a:gd name="T29" fmla="*/ 25 h 70"/>
                  <a:gd name="T30" fmla="*/ 121 w 374"/>
                  <a:gd name="T31" fmla="*/ 1 h 70"/>
                  <a:gd name="T32" fmla="*/ 144 w 374"/>
                  <a:gd name="T33" fmla="*/ 68 h 70"/>
                  <a:gd name="T34" fmla="*/ 138 w 374"/>
                  <a:gd name="T35" fmla="*/ 68 h 70"/>
                  <a:gd name="T36" fmla="*/ 150 w 374"/>
                  <a:gd name="T37" fmla="*/ 1 h 70"/>
                  <a:gd name="T38" fmla="*/ 139 w 374"/>
                  <a:gd name="T39" fmla="*/ 44 h 70"/>
                  <a:gd name="T40" fmla="*/ 190 w 374"/>
                  <a:gd name="T41" fmla="*/ 68 h 70"/>
                  <a:gd name="T42" fmla="*/ 172 w 374"/>
                  <a:gd name="T43" fmla="*/ 68 h 70"/>
                  <a:gd name="T44" fmla="*/ 172 w 374"/>
                  <a:gd name="T45" fmla="*/ 1 h 70"/>
                  <a:gd name="T46" fmla="*/ 190 w 374"/>
                  <a:gd name="T47" fmla="*/ 1 h 70"/>
                  <a:gd name="T48" fmla="*/ 234 w 374"/>
                  <a:gd name="T49" fmla="*/ 19 h 70"/>
                  <a:gd name="T50" fmla="*/ 230 w 374"/>
                  <a:gd name="T51" fmla="*/ 13 h 70"/>
                  <a:gd name="T52" fmla="*/ 230 w 374"/>
                  <a:gd name="T53" fmla="*/ 57 h 70"/>
                  <a:gd name="T54" fmla="*/ 234 w 374"/>
                  <a:gd name="T55" fmla="*/ 50 h 70"/>
                  <a:gd name="T56" fmla="*/ 247 w 374"/>
                  <a:gd name="T57" fmla="*/ 44 h 70"/>
                  <a:gd name="T58" fmla="*/ 232 w 374"/>
                  <a:gd name="T59" fmla="*/ 70 h 70"/>
                  <a:gd name="T60" fmla="*/ 216 w 374"/>
                  <a:gd name="T61" fmla="*/ 45 h 70"/>
                  <a:gd name="T62" fmla="*/ 219 w 374"/>
                  <a:gd name="T63" fmla="*/ 7 h 70"/>
                  <a:gd name="T64" fmla="*/ 241 w 374"/>
                  <a:gd name="T65" fmla="*/ 3 h 70"/>
                  <a:gd name="T66" fmla="*/ 247 w 374"/>
                  <a:gd name="T67" fmla="*/ 31 h 70"/>
                  <a:gd name="T68" fmla="*/ 270 w 374"/>
                  <a:gd name="T69" fmla="*/ 68 h 70"/>
                  <a:gd name="T70" fmla="*/ 266 w 374"/>
                  <a:gd name="T71" fmla="*/ 68 h 70"/>
                  <a:gd name="T72" fmla="*/ 266 w 374"/>
                  <a:gd name="T73" fmla="*/ 1 h 70"/>
                  <a:gd name="T74" fmla="*/ 270 w 374"/>
                  <a:gd name="T75" fmla="*/ 1 h 70"/>
                  <a:gd name="T76" fmla="*/ 302 w 374"/>
                  <a:gd name="T77" fmla="*/ 68 h 70"/>
                  <a:gd name="T78" fmla="*/ 302 w 374"/>
                  <a:gd name="T79" fmla="*/ 1 h 70"/>
                  <a:gd name="T80" fmla="*/ 326 w 374"/>
                  <a:gd name="T81" fmla="*/ 68 h 70"/>
                  <a:gd name="T82" fmla="*/ 308 w 374"/>
                  <a:gd name="T83" fmla="*/ 68 h 70"/>
                  <a:gd name="T84" fmla="*/ 326 w 374"/>
                  <a:gd name="T85" fmla="*/ 32 h 70"/>
                  <a:gd name="T86" fmla="*/ 366 w 374"/>
                  <a:gd name="T87" fmla="*/ 1 h 70"/>
                  <a:gd name="T88" fmla="*/ 360 w 374"/>
                  <a:gd name="T89" fmla="*/ 56 h 70"/>
                  <a:gd name="T90" fmla="*/ 340 w 374"/>
                  <a:gd name="T91" fmla="*/ 68 h 70"/>
                  <a:gd name="T92" fmla="*/ 359 w 374"/>
                  <a:gd name="T93" fmla="*/ 44 h 70"/>
                  <a:gd name="T94" fmla="*/ 359 w 374"/>
                  <a:gd name="T95" fmla="*/ 4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374" h="70">
                    <a:moveTo>
                      <a:pt x="52" y="1"/>
                    </a:moveTo>
                    <a:cubicBezTo>
                      <a:pt x="46" y="68"/>
                      <a:pt x="46" y="68"/>
                      <a:pt x="46" y="68"/>
                    </a:cubicBezTo>
                    <a:cubicBezTo>
                      <a:pt x="30" y="68"/>
                      <a:pt x="30" y="68"/>
                      <a:pt x="30" y="68"/>
                    </a:cubicBezTo>
                    <a:cubicBezTo>
                      <a:pt x="28" y="58"/>
                      <a:pt x="27" y="46"/>
                      <a:pt x="26" y="33"/>
                    </a:cubicBezTo>
                    <a:cubicBezTo>
                      <a:pt x="25" y="39"/>
                      <a:pt x="24" y="51"/>
                      <a:pt x="22" y="68"/>
                    </a:cubicBezTo>
                    <a:cubicBezTo>
                      <a:pt x="6" y="68"/>
                      <a:pt x="6" y="68"/>
                      <a:pt x="6" y="68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4" y="25"/>
                      <a:pt x="14" y="25"/>
                      <a:pt x="14" y="25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16" y="36"/>
                      <a:pt x="17" y="20"/>
                      <a:pt x="19" y="1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3"/>
                      <a:pt x="33" y="11"/>
                      <a:pt x="34" y="24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6" y="33"/>
                      <a:pt x="37" y="17"/>
                      <a:pt x="39" y="1"/>
                    </a:cubicBezTo>
                    <a:cubicBezTo>
                      <a:pt x="52" y="1"/>
                      <a:pt x="52" y="1"/>
                      <a:pt x="52" y="1"/>
                    </a:cubicBezTo>
                    <a:close/>
                    <a:moveTo>
                      <a:pt x="85" y="1"/>
                    </a:moveTo>
                    <a:cubicBezTo>
                      <a:pt x="85" y="46"/>
                      <a:pt x="85" y="46"/>
                      <a:pt x="85" y="46"/>
                    </a:cubicBezTo>
                    <a:cubicBezTo>
                      <a:pt x="85" y="51"/>
                      <a:pt x="85" y="55"/>
                      <a:pt x="85" y="57"/>
                    </a:cubicBezTo>
                    <a:cubicBezTo>
                      <a:pt x="85" y="59"/>
                      <a:pt x="84" y="61"/>
                      <a:pt x="83" y="63"/>
                    </a:cubicBezTo>
                    <a:cubicBezTo>
                      <a:pt x="81" y="65"/>
                      <a:pt x="80" y="67"/>
                      <a:pt x="78" y="68"/>
                    </a:cubicBezTo>
                    <a:cubicBezTo>
                      <a:pt x="76" y="69"/>
                      <a:pt x="73" y="70"/>
                      <a:pt x="71" y="70"/>
                    </a:cubicBezTo>
                    <a:cubicBezTo>
                      <a:pt x="68" y="70"/>
                      <a:pt x="65" y="69"/>
                      <a:pt x="63" y="68"/>
                    </a:cubicBezTo>
                    <a:cubicBezTo>
                      <a:pt x="60" y="66"/>
                      <a:pt x="59" y="65"/>
                      <a:pt x="57" y="63"/>
                    </a:cubicBezTo>
                    <a:cubicBezTo>
                      <a:pt x="56" y="60"/>
                      <a:pt x="56" y="58"/>
                      <a:pt x="55" y="56"/>
                    </a:cubicBezTo>
                    <a:cubicBezTo>
                      <a:pt x="55" y="54"/>
                      <a:pt x="55" y="49"/>
                      <a:pt x="55" y="41"/>
                    </a:cubicBezTo>
                    <a:cubicBezTo>
                      <a:pt x="55" y="1"/>
                      <a:pt x="55" y="1"/>
                      <a:pt x="55" y="1"/>
                    </a:cubicBezTo>
                    <a:cubicBezTo>
                      <a:pt x="68" y="1"/>
                      <a:pt x="68" y="1"/>
                      <a:pt x="68" y="1"/>
                    </a:cubicBezTo>
                    <a:cubicBezTo>
                      <a:pt x="68" y="52"/>
                      <a:pt x="68" y="52"/>
                      <a:pt x="68" y="52"/>
                    </a:cubicBezTo>
                    <a:cubicBezTo>
                      <a:pt x="68" y="54"/>
                      <a:pt x="68" y="56"/>
                      <a:pt x="69" y="57"/>
                    </a:cubicBezTo>
                    <a:cubicBezTo>
                      <a:pt x="69" y="58"/>
                      <a:pt x="69" y="58"/>
                      <a:pt x="70" y="58"/>
                    </a:cubicBezTo>
                    <a:cubicBezTo>
                      <a:pt x="71" y="58"/>
                      <a:pt x="71" y="58"/>
                      <a:pt x="72" y="57"/>
                    </a:cubicBezTo>
                    <a:cubicBezTo>
                      <a:pt x="72" y="56"/>
                      <a:pt x="72" y="54"/>
                      <a:pt x="72" y="51"/>
                    </a:cubicBezTo>
                    <a:cubicBezTo>
                      <a:pt x="72" y="1"/>
                      <a:pt x="72" y="1"/>
                      <a:pt x="72" y="1"/>
                    </a:cubicBezTo>
                    <a:cubicBezTo>
                      <a:pt x="85" y="1"/>
                      <a:pt x="85" y="1"/>
                      <a:pt x="85" y="1"/>
                    </a:cubicBezTo>
                    <a:close/>
                    <a:moveTo>
                      <a:pt x="121" y="1"/>
                    </a:moveTo>
                    <a:cubicBezTo>
                      <a:pt x="121" y="68"/>
                      <a:pt x="121" y="68"/>
                      <a:pt x="121" y="68"/>
                    </a:cubicBezTo>
                    <a:cubicBezTo>
                      <a:pt x="108" y="68"/>
                      <a:pt x="108" y="68"/>
                      <a:pt x="108" y="68"/>
                    </a:cubicBezTo>
                    <a:cubicBezTo>
                      <a:pt x="108" y="40"/>
                      <a:pt x="108" y="40"/>
                      <a:pt x="108" y="40"/>
                    </a:cubicBezTo>
                    <a:cubicBezTo>
                      <a:pt x="104" y="40"/>
                      <a:pt x="104" y="40"/>
                      <a:pt x="104" y="40"/>
                    </a:cubicBezTo>
                    <a:cubicBezTo>
                      <a:pt x="104" y="68"/>
                      <a:pt x="104" y="68"/>
                      <a:pt x="104" y="68"/>
                    </a:cubicBezTo>
                    <a:cubicBezTo>
                      <a:pt x="91" y="68"/>
                      <a:pt x="91" y="68"/>
                      <a:pt x="91" y="68"/>
                    </a:cubicBezTo>
                    <a:cubicBezTo>
                      <a:pt x="91" y="1"/>
                      <a:pt x="91" y="1"/>
                      <a:pt x="91" y="1"/>
                    </a:cubicBezTo>
                    <a:cubicBezTo>
                      <a:pt x="104" y="1"/>
                      <a:pt x="104" y="1"/>
                      <a:pt x="104" y="1"/>
                    </a:cubicBezTo>
                    <a:cubicBezTo>
                      <a:pt x="104" y="25"/>
                      <a:pt x="104" y="25"/>
                      <a:pt x="104" y="25"/>
                    </a:cubicBezTo>
                    <a:cubicBezTo>
                      <a:pt x="108" y="25"/>
                      <a:pt x="108" y="25"/>
                      <a:pt x="108" y="25"/>
                    </a:cubicBezTo>
                    <a:cubicBezTo>
                      <a:pt x="108" y="1"/>
                      <a:pt x="108" y="1"/>
                      <a:pt x="108" y="1"/>
                    </a:cubicBezTo>
                    <a:cubicBezTo>
                      <a:pt x="121" y="1"/>
                      <a:pt x="121" y="1"/>
                      <a:pt x="121" y="1"/>
                    </a:cubicBezTo>
                    <a:close/>
                    <a:moveTo>
                      <a:pt x="150" y="1"/>
                    </a:moveTo>
                    <a:cubicBezTo>
                      <a:pt x="158" y="68"/>
                      <a:pt x="158" y="68"/>
                      <a:pt x="158" y="68"/>
                    </a:cubicBezTo>
                    <a:cubicBezTo>
                      <a:pt x="144" y="68"/>
                      <a:pt x="144" y="68"/>
                      <a:pt x="144" y="68"/>
                    </a:cubicBezTo>
                    <a:cubicBezTo>
                      <a:pt x="143" y="56"/>
                      <a:pt x="143" y="56"/>
                      <a:pt x="143" y="56"/>
                    </a:cubicBezTo>
                    <a:cubicBezTo>
                      <a:pt x="139" y="56"/>
                      <a:pt x="139" y="56"/>
                      <a:pt x="139" y="56"/>
                    </a:cubicBezTo>
                    <a:cubicBezTo>
                      <a:pt x="138" y="68"/>
                      <a:pt x="138" y="68"/>
                      <a:pt x="138" y="68"/>
                    </a:cubicBezTo>
                    <a:cubicBezTo>
                      <a:pt x="124" y="68"/>
                      <a:pt x="124" y="68"/>
                      <a:pt x="124" y="68"/>
                    </a:cubicBezTo>
                    <a:cubicBezTo>
                      <a:pt x="131" y="1"/>
                      <a:pt x="131" y="1"/>
                      <a:pt x="131" y="1"/>
                    </a:cubicBezTo>
                    <a:cubicBezTo>
                      <a:pt x="150" y="1"/>
                      <a:pt x="150" y="1"/>
                      <a:pt x="150" y="1"/>
                    </a:cubicBezTo>
                    <a:close/>
                    <a:moveTo>
                      <a:pt x="143" y="44"/>
                    </a:moveTo>
                    <a:cubicBezTo>
                      <a:pt x="142" y="37"/>
                      <a:pt x="142" y="28"/>
                      <a:pt x="141" y="16"/>
                    </a:cubicBezTo>
                    <a:cubicBezTo>
                      <a:pt x="140" y="29"/>
                      <a:pt x="139" y="39"/>
                      <a:pt x="139" y="44"/>
                    </a:cubicBezTo>
                    <a:cubicBezTo>
                      <a:pt x="143" y="44"/>
                      <a:pt x="143" y="44"/>
                      <a:pt x="143" y="44"/>
                    </a:cubicBezTo>
                    <a:close/>
                    <a:moveTo>
                      <a:pt x="190" y="1"/>
                    </a:moveTo>
                    <a:cubicBezTo>
                      <a:pt x="190" y="68"/>
                      <a:pt x="190" y="68"/>
                      <a:pt x="190" y="68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2" y="38"/>
                      <a:pt x="172" y="38"/>
                      <a:pt x="172" y="38"/>
                    </a:cubicBezTo>
                    <a:cubicBezTo>
                      <a:pt x="172" y="68"/>
                      <a:pt x="172" y="68"/>
                      <a:pt x="172" y="68"/>
                    </a:cubicBezTo>
                    <a:cubicBezTo>
                      <a:pt x="161" y="68"/>
                      <a:pt x="161" y="68"/>
                      <a:pt x="161" y="68"/>
                    </a:cubicBezTo>
                    <a:cubicBezTo>
                      <a:pt x="161" y="1"/>
                      <a:pt x="161" y="1"/>
                      <a:pt x="161" y="1"/>
                    </a:cubicBezTo>
                    <a:cubicBezTo>
                      <a:pt x="172" y="1"/>
                      <a:pt x="172" y="1"/>
                      <a:pt x="172" y="1"/>
                    </a:cubicBezTo>
                    <a:cubicBezTo>
                      <a:pt x="179" y="32"/>
                      <a:pt x="179" y="32"/>
                      <a:pt x="179" y="32"/>
                    </a:cubicBezTo>
                    <a:cubicBezTo>
                      <a:pt x="179" y="1"/>
                      <a:pt x="179" y="1"/>
                      <a:pt x="179" y="1"/>
                    </a:cubicBezTo>
                    <a:cubicBezTo>
                      <a:pt x="190" y="1"/>
                      <a:pt x="190" y="1"/>
                      <a:pt x="190" y="1"/>
                    </a:cubicBezTo>
                    <a:close/>
                    <a:moveTo>
                      <a:pt x="247" y="31"/>
                    </a:moveTo>
                    <a:cubicBezTo>
                      <a:pt x="234" y="31"/>
                      <a:pt x="234" y="31"/>
                      <a:pt x="234" y="31"/>
                    </a:cubicBezTo>
                    <a:cubicBezTo>
                      <a:pt x="234" y="19"/>
                      <a:pt x="234" y="19"/>
                      <a:pt x="234" y="19"/>
                    </a:cubicBezTo>
                    <a:cubicBezTo>
                      <a:pt x="234" y="16"/>
                      <a:pt x="234" y="13"/>
                      <a:pt x="234" y="13"/>
                    </a:cubicBezTo>
                    <a:cubicBezTo>
                      <a:pt x="233" y="12"/>
                      <a:pt x="233" y="11"/>
                      <a:pt x="232" y="11"/>
                    </a:cubicBezTo>
                    <a:cubicBezTo>
                      <a:pt x="231" y="11"/>
                      <a:pt x="230" y="12"/>
                      <a:pt x="230" y="13"/>
                    </a:cubicBezTo>
                    <a:cubicBezTo>
                      <a:pt x="229" y="14"/>
                      <a:pt x="229" y="16"/>
                      <a:pt x="229" y="20"/>
                    </a:cubicBezTo>
                    <a:cubicBezTo>
                      <a:pt x="229" y="51"/>
                      <a:pt x="229" y="51"/>
                      <a:pt x="229" y="51"/>
                    </a:cubicBezTo>
                    <a:cubicBezTo>
                      <a:pt x="229" y="54"/>
                      <a:pt x="229" y="56"/>
                      <a:pt x="230" y="57"/>
                    </a:cubicBezTo>
                    <a:cubicBezTo>
                      <a:pt x="230" y="58"/>
                      <a:pt x="231" y="58"/>
                      <a:pt x="232" y="58"/>
                    </a:cubicBezTo>
                    <a:cubicBezTo>
                      <a:pt x="233" y="58"/>
                      <a:pt x="233" y="58"/>
                      <a:pt x="234" y="57"/>
                    </a:cubicBezTo>
                    <a:cubicBezTo>
                      <a:pt x="234" y="56"/>
                      <a:pt x="234" y="54"/>
                      <a:pt x="234" y="50"/>
                    </a:cubicBezTo>
                    <a:cubicBezTo>
                      <a:pt x="234" y="42"/>
                      <a:pt x="234" y="42"/>
                      <a:pt x="234" y="42"/>
                    </a:cubicBezTo>
                    <a:cubicBezTo>
                      <a:pt x="247" y="42"/>
                      <a:pt x="247" y="42"/>
                      <a:pt x="247" y="42"/>
                    </a:cubicBezTo>
                    <a:cubicBezTo>
                      <a:pt x="247" y="44"/>
                      <a:pt x="247" y="44"/>
                      <a:pt x="247" y="44"/>
                    </a:cubicBezTo>
                    <a:cubicBezTo>
                      <a:pt x="247" y="51"/>
                      <a:pt x="247" y="56"/>
                      <a:pt x="246" y="59"/>
                    </a:cubicBezTo>
                    <a:cubicBezTo>
                      <a:pt x="245" y="62"/>
                      <a:pt x="244" y="64"/>
                      <a:pt x="241" y="66"/>
                    </a:cubicBezTo>
                    <a:cubicBezTo>
                      <a:pt x="239" y="69"/>
                      <a:pt x="235" y="70"/>
                      <a:pt x="232" y="70"/>
                    </a:cubicBezTo>
                    <a:cubicBezTo>
                      <a:pt x="228" y="70"/>
                      <a:pt x="225" y="69"/>
                      <a:pt x="222" y="67"/>
                    </a:cubicBezTo>
                    <a:cubicBezTo>
                      <a:pt x="220" y="65"/>
                      <a:pt x="218" y="63"/>
                      <a:pt x="217" y="59"/>
                    </a:cubicBezTo>
                    <a:cubicBezTo>
                      <a:pt x="216" y="56"/>
                      <a:pt x="216" y="51"/>
                      <a:pt x="216" y="45"/>
                    </a:cubicBezTo>
                    <a:cubicBezTo>
                      <a:pt x="216" y="25"/>
                      <a:pt x="216" y="25"/>
                      <a:pt x="216" y="25"/>
                    </a:cubicBezTo>
                    <a:cubicBezTo>
                      <a:pt x="216" y="20"/>
                      <a:pt x="216" y="17"/>
                      <a:pt x="216" y="14"/>
                    </a:cubicBezTo>
                    <a:cubicBezTo>
                      <a:pt x="217" y="12"/>
                      <a:pt x="217" y="9"/>
                      <a:pt x="219" y="7"/>
                    </a:cubicBezTo>
                    <a:cubicBezTo>
                      <a:pt x="220" y="5"/>
                      <a:pt x="222" y="3"/>
                      <a:pt x="224" y="2"/>
                    </a:cubicBezTo>
                    <a:cubicBezTo>
                      <a:pt x="226" y="1"/>
                      <a:pt x="229" y="0"/>
                      <a:pt x="231" y="0"/>
                    </a:cubicBezTo>
                    <a:cubicBezTo>
                      <a:pt x="235" y="0"/>
                      <a:pt x="238" y="1"/>
                      <a:pt x="241" y="3"/>
                    </a:cubicBezTo>
                    <a:cubicBezTo>
                      <a:pt x="244" y="5"/>
                      <a:pt x="245" y="7"/>
                      <a:pt x="246" y="10"/>
                    </a:cubicBezTo>
                    <a:cubicBezTo>
                      <a:pt x="247" y="13"/>
                      <a:pt x="247" y="18"/>
                      <a:pt x="247" y="24"/>
                    </a:cubicBezTo>
                    <a:cubicBezTo>
                      <a:pt x="247" y="31"/>
                      <a:pt x="247" y="31"/>
                      <a:pt x="247" y="31"/>
                    </a:cubicBezTo>
                    <a:close/>
                    <a:moveTo>
                      <a:pt x="283" y="1"/>
                    </a:moveTo>
                    <a:cubicBezTo>
                      <a:pt x="283" y="68"/>
                      <a:pt x="283" y="68"/>
                      <a:pt x="283" y="68"/>
                    </a:cubicBezTo>
                    <a:cubicBezTo>
                      <a:pt x="270" y="68"/>
                      <a:pt x="270" y="68"/>
                      <a:pt x="270" y="68"/>
                    </a:cubicBezTo>
                    <a:cubicBezTo>
                      <a:pt x="270" y="40"/>
                      <a:pt x="270" y="40"/>
                      <a:pt x="270" y="40"/>
                    </a:cubicBezTo>
                    <a:cubicBezTo>
                      <a:pt x="266" y="40"/>
                      <a:pt x="266" y="40"/>
                      <a:pt x="266" y="40"/>
                    </a:cubicBezTo>
                    <a:cubicBezTo>
                      <a:pt x="266" y="68"/>
                      <a:pt x="266" y="68"/>
                      <a:pt x="266" y="68"/>
                    </a:cubicBezTo>
                    <a:cubicBezTo>
                      <a:pt x="253" y="68"/>
                      <a:pt x="253" y="68"/>
                      <a:pt x="253" y="68"/>
                    </a:cubicBezTo>
                    <a:cubicBezTo>
                      <a:pt x="253" y="1"/>
                      <a:pt x="253" y="1"/>
                      <a:pt x="253" y="1"/>
                    </a:cubicBezTo>
                    <a:cubicBezTo>
                      <a:pt x="266" y="1"/>
                      <a:pt x="266" y="1"/>
                      <a:pt x="266" y="1"/>
                    </a:cubicBezTo>
                    <a:cubicBezTo>
                      <a:pt x="266" y="25"/>
                      <a:pt x="266" y="25"/>
                      <a:pt x="266" y="25"/>
                    </a:cubicBezTo>
                    <a:cubicBezTo>
                      <a:pt x="270" y="25"/>
                      <a:pt x="270" y="25"/>
                      <a:pt x="270" y="25"/>
                    </a:cubicBezTo>
                    <a:cubicBezTo>
                      <a:pt x="270" y="1"/>
                      <a:pt x="270" y="1"/>
                      <a:pt x="270" y="1"/>
                    </a:cubicBezTo>
                    <a:cubicBezTo>
                      <a:pt x="283" y="1"/>
                      <a:pt x="283" y="1"/>
                      <a:pt x="283" y="1"/>
                    </a:cubicBezTo>
                    <a:close/>
                    <a:moveTo>
                      <a:pt x="302" y="1"/>
                    </a:moveTo>
                    <a:cubicBezTo>
                      <a:pt x="302" y="68"/>
                      <a:pt x="302" y="68"/>
                      <a:pt x="302" y="68"/>
                    </a:cubicBezTo>
                    <a:cubicBezTo>
                      <a:pt x="289" y="68"/>
                      <a:pt x="289" y="68"/>
                      <a:pt x="289" y="68"/>
                    </a:cubicBezTo>
                    <a:cubicBezTo>
                      <a:pt x="289" y="1"/>
                      <a:pt x="289" y="1"/>
                      <a:pt x="289" y="1"/>
                    </a:cubicBezTo>
                    <a:cubicBezTo>
                      <a:pt x="302" y="1"/>
                      <a:pt x="302" y="1"/>
                      <a:pt x="302" y="1"/>
                    </a:cubicBezTo>
                    <a:close/>
                    <a:moveTo>
                      <a:pt x="337" y="1"/>
                    </a:moveTo>
                    <a:cubicBezTo>
                      <a:pt x="337" y="68"/>
                      <a:pt x="337" y="68"/>
                      <a:pt x="337" y="68"/>
                    </a:cubicBezTo>
                    <a:cubicBezTo>
                      <a:pt x="326" y="68"/>
                      <a:pt x="326" y="68"/>
                      <a:pt x="326" y="68"/>
                    </a:cubicBezTo>
                    <a:cubicBezTo>
                      <a:pt x="319" y="38"/>
                      <a:pt x="319" y="38"/>
                      <a:pt x="319" y="38"/>
                    </a:cubicBezTo>
                    <a:cubicBezTo>
                      <a:pt x="319" y="68"/>
                      <a:pt x="319" y="68"/>
                      <a:pt x="319" y="68"/>
                    </a:cubicBezTo>
                    <a:cubicBezTo>
                      <a:pt x="308" y="68"/>
                      <a:pt x="308" y="68"/>
                      <a:pt x="308" y="68"/>
                    </a:cubicBezTo>
                    <a:cubicBezTo>
                      <a:pt x="308" y="1"/>
                      <a:pt x="308" y="1"/>
                      <a:pt x="308" y="1"/>
                    </a:cubicBezTo>
                    <a:cubicBezTo>
                      <a:pt x="319" y="1"/>
                      <a:pt x="319" y="1"/>
                      <a:pt x="319" y="1"/>
                    </a:cubicBezTo>
                    <a:cubicBezTo>
                      <a:pt x="326" y="32"/>
                      <a:pt x="326" y="32"/>
                      <a:pt x="326" y="32"/>
                    </a:cubicBezTo>
                    <a:cubicBezTo>
                      <a:pt x="326" y="1"/>
                      <a:pt x="326" y="1"/>
                      <a:pt x="326" y="1"/>
                    </a:cubicBezTo>
                    <a:cubicBezTo>
                      <a:pt x="337" y="1"/>
                      <a:pt x="337" y="1"/>
                      <a:pt x="337" y="1"/>
                    </a:cubicBezTo>
                    <a:close/>
                    <a:moveTo>
                      <a:pt x="366" y="1"/>
                    </a:moveTo>
                    <a:cubicBezTo>
                      <a:pt x="374" y="68"/>
                      <a:pt x="374" y="68"/>
                      <a:pt x="374" y="68"/>
                    </a:cubicBezTo>
                    <a:cubicBezTo>
                      <a:pt x="360" y="68"/>
                      <a:pt x="360" y="68"/>
                      <a:pt x="360" y="68"/>
                    </a:cubicBezTo>
                    <a:cubicBezTo>
                      <a:pt x="360" y="56"/>
                      <a:pt x="360" y="56"/>
                      <a:pt x="360" y="56"/>
                    </a:cubicBezTo>
                    <a:cubicBezTo>
                      <a:pt x="355" y="56"/>
                      <a:pt x="355" y="56"/>
                      <a:pt x="355" y="56"/>
                    </a:cubicBezTo>
                    <a:cubicBezTo>
                      <a:pt x="354" y="68"/>
                      <a:pt x="354" y="68"/>
                      <a:pt x="354" y="68"/>
                    </a:cubicBezTo>
                    <a:cubicBezTo>
                      <a:pt x="340" y="68"/>
                      <a:pt x="340" y="68"/>
                      <a:pt x="340" y="68"/>
                    </a:cubicBezTo>
                    <a:cubicBezTo>
                      <a:pt x="347" y="1"/>
                      <a:pt x="347" y="1"/>
                      <a:pt x="347" y="1"/>
                    </a:cubicBezTo>
                    <a:cubicBezTo>
                      <a:pt x="366" y="1"/>
                      <a:pt x="366" y="1"/>
                      <a:pt x="366" y="1"/>
                    </a:cubicBezTo>
                    <a:close/>
                    <a:moveTo>
                      <a:pt x="359" y="44"/>
                    </a:moveTo>
                    <a:cubicBezTo>
                      <a:pt x="359" y="37"/>
                      <a:pt x="358" y="28"/>
                      <a:pt x="357" y="16"/>
                    </a:cubicBezTo>
                    <a:cubicBezTo>
                      <a:pt x="356" y="29"/>
                      <a:pt x="355" y="39"/>
                      <a:pt x="355" y="44"/>
                    </a:cubicBezTo>
                    <a:lnTo>
                      <a:pt x="359" y="4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6" name="ïṩľíḓè">
                <a:extLst>
                  <a:ext uri="{FF2B5EF4-FFF2-40B4-BE49-F238E27FC236}">
                    <a16:creationId xmlns:a16="http://schemas.microsoft.com/office/drawing/2014/main" id="{B4045274-10DA-4F21-9700-3973B15A3855}"/>
                  </a:ext>
                </a:extLst>
              </p:cNvPr>
              <p:cNvSpPr/>
              <p:nvPr/>
            </p:nvSpPr>
            <p:spPr bwMode="auto">
              <a:xfrm>
                <a:off x="2601913" y="3629026"/>
                <a:ext cx="976313" cy="134938"/>
              </a:xfrm>
              <a:custGeom>
                <a:avLst/>
                <a:gdLst>
                  <a:gd name="T0" fmla="*/ 1245 w 1245"/>
                  <a:gd name="T1" fmla="*/ 0 h 173"/>
                  <a:gd name="T2" fmla="*/ 1149 w 1245"/>
                  <a:gd name="T3" fmla="*/ 173 h 173"/>
                  <a:gd name="T4" fmla="*/ 96 w 1245"/>
                  <a:gd name="T5" fmla="*/ 173 h 173"/>
                  <a:gd name="T6" fmla="*/ 0 w 1245"/>
                  <a:gd name="T7" fmla="*/ 0 h 173"/>
                  <a:gd name="T8" fmla="*/ 1245 w 1245"/>
                  <a:gd name="T9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5" h="173">
                    <a:moveTo>
                      <a:pt x="1245" y="0"/>
                    </a:moveTo>
                    <a:cubicBezTo>
                      <a:pt x="1221" y="63"/>
                      <a:pt x="1189" y="121"/>
                      <a:pt x="1149" y="173"/>
                    </a:cubicBezTo>
                    <a:cubicBezTo>
                      <a:pt x="96" y="173"/>
                      <a:pt x="96" y="173"/>
                      <a:pt x="96" y="173"/>
                    </a:cubicBezTo>
                    <a:cubicBezTo>
                      <a:pt x="57" y="121"/>
                      <a:pt x="24" y="63"/>
                      <a:pt x="0" y="0"/>
                    </a:cubicBezTo>
                    <a:lnTo>
                      <a:pt x="1245" y="0"/>
                    </a:lnTo>
                    <a:close/>
                  </a:path>
                </a:pathLst>
              </a:custGeom>
              <a:noFill/>
              <a:ln>
                <a:solidFill>
                  <a:schemeClr val="accent1"/>
                </a:solidFill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7" name="ïŝļíḑè">
                <a:extLst>
                  <a:ext uri="{FF2B5EF4-FFF2-40B4-BE49-F238E27FC236}">
                    <a16:creationId xmlns:a16="http://schemas.microsoft.com/office/drawing/2014/main" id="{BB9F8E61-8B1B-4294-8BB3-D4EA1CC0E990}"/>
                  </a:ext>
                </a:extLst>
              </p:cNvPr>
              <p:cNvSpPr/>
              <p:nvPr/>
            </p:nvSpPr>
            <p:spPr bwMode="auto">
              <a:xfrm>
                <a:off x="2709863" y="3643313"/>
                <a:ext cx="493713" cy="95250"/>
              </a:xfrm>
              <a:custGeom>
                <a:avLst/>
                <a:gdLst>
                  <a:gd name="T0" fmla="*/ 11 w 630"/>
                  <a:gd name="T1" fmla="*/ 33 h 121"/>
                  <a:gd name="T2" fmla="*/ 35 w 630"/>
                  <a:gd name="T3" fmla="*/ 100 h 121"/>
                  <a:gd name="T4" fmla="*/ 72 w 630"/>
                  <a:gd name="T5" fmla="*/ 56 h 121"/>
                  <a:gd name="T6" fmla="*/ 62 w 630"/>
                  <a:gd name="T7" fmla="*/ 38 h 121"/>
                  <a:gd name="T8" fmla="*/ 58 w 630"/>
                  <a:gd name="T9" fmla="*/ 98 h 121"/>
                  <a:gd name="T10" fmla="*/ 75 w 630"/>
                  <a:gd name="T11" fmla="*/ 18 h 121"/>
                  <a:gd name="T12" fmla="*/ 31 w 630"/>
                  <a:gd name="T13" fmla="*/ 52 h 121"/>
                  <a:gd name="T14" fmla="*/ 34 w 630"/>
                  <a:gd name="T15" fmla="*/ 67 h 121"/>
                  <a:gd name="T16" fmla="*/ 171 w 630"/>
                  <a:gd name="T17" fmla="*/ 39 h 121"/>
                  <a:gd name="T18" fmla="*/ 186 w 630"/>
                  <a:gd name="T19" fmla="*/ 68 h 121"/>
                  <a:gd name="T20" fmla="*/ 191 w 630"/>
                  <a:gd name="T21" fmla="*/ 41 h 121"/>
                  <a:gd name="T22" fmla="*/ 194 w 630"/>
                  <a:gd name="T23" fmla="*/ 24 h 121"/>
                  <a:gd name="T24" fmla="*/ 151 w 630"/>
                  <a:gd name="T25" fmla="*/ 30 h 121"/>
                  <a:gd name="T26" fmla="*/ 131 w 630"/>
                  <a:gd name="T27" fmla="*/ 64 h 121"/>
                  <a:gd name="T28" fmla="*/ 140 w 630"/>
                  <a:gd name="T29" fmla="*/ 64 h 121"/>
                  <a:gd name="T30" fmla="*/ 134 w 630"/>
                  <a:gd name="T31" fmla="*/ 113 h 121"/>
                  <a:gd name="T32" fmla="*/ 187 w 630"/>
                  <a:gd name="T33" fmla="*/ 61 h 121"/>
                  <a:gd name="T34" fmla="*/ 174 w 630"/>
                  <a:gd name="T35" fmla="*/ 53 h 121"/>
                  <a:gd name="T36" fmla="*/ 170 w 630"/>
                  <a:gd name="T37" fmla="*/ 62 h 121"/>
                  <a:gd name="T38" fmla="*/ 166 w 630"/>
                  <a:gd name="T39" fmla="*/ 77 h 121"/>
                  <a:gd name="T40" fmla="*/ 179 w 630"/>
                  <a:gd name="T41" fmla="*/ 113 h 121"/>
                  <a:gd name="T42" fmla="*/ 223 w 630"/>
                  <a:gd name="T43" fmla="*/ 91 h 121"/>
                  <a:gd name="T44" fmla="*/ 186 w 630"/>
                  <a:gd name="T45" fmla="*/ 88 h 121"/>
                  <a:gd name="T46" fmla="*/ 173 w 630"/>
                  <a:gd name="T47" fmla="*/ 86 h 121"/>
                  <a:gd name="T48" fmla="*/ 271 w 630"/>
                  <a:gd name="T49" fmla="*/ 25 h 121"/>
                  <a:gd name="T50" fmla="*/ 251 w 630"/>
                  <a:gd name="T51" fmla="*/ 92 h 121"/>
                  <a:gd name="T52" fmla="*/ 306 w 630"/>
                  <a:gd name="T53" fmla="*/ 49 h 121"/>
                  <a:gd name="T54" fmla="*/ 297 w 630"/>
                  <a:gd name="T55" fmla="*/ 23 h 121"/>
                  <a:gd name="T56" fmla="*/ 317 w 630"/>
                  <a:gd name="T57" fmla="*/ 7 h 121"/>
                  <a:gd name="T58" fmla="*/ 279 w 630"/>
                  <a:gd name="T59" fmla="*/ 8 h 121"/>
                  <a:gd name="T60" fmla="*/ 287 w 630"/>
                  <a:gd name="T61" fmla="*/ 34 h 121"/>
                  <a:gd name="T62" fmla="*/ 293 w 630"/>
                  <a:gd name="T63" fmla="*/ 40 h 121"/>
                  <a:gd name="T64" fmla="*/ 316 w 630"/>
                  <a:gd name="T65" fmla="*/ 58 h 121"/>
                  <a:gd name="T66" fmla="*/ 332 w 630"/>
                  <a:gd name="T67" fmla="*/ 76 h 121"/>
                  <a:gd name="T68" fmla="*/ 308 w 630"/>
                  <a:gd name="T69" fmla="*/ 109 h 121"/>
                  <a:gd name="T70" fmla="*/ 296 w 630"/>
                  <a:gd name="T71" fmla="*/ 107 h 121"/>
                  <a:gd name="T72" fmla="*/ 263 w 630"/>
                  <a:gd name="T73" fmla="*/ 86 h 121"/>
                  <a:gd name="T74" fmla="*/ 305 w 630"/>
                  <a:gd name="T75" fmla="*/ 65 h 121"/>
                  <a:gd name="T76" fmla="*/ 377 w 630"/>
                  <a:gd name="T77" fmla="*/ 46 h 121"/>
                  <a:gd name="T78" fmla="*/ 419 w 630"/>
                  <a:gd name="T79" fmla="*/ 47 h 121"/>
                  <a:gd name="T80" fmla="*/ 418 w 630"/>
                  <a:gd name="T81" fmla="*/ 56 h 121"/>
                  <a:gd name="T82" fmla="*/ 370 w 630"/>
                  <a:gd name="T83" fmla="*/ 84 h 121"/>
                  <a:gd name="T84" fmla="*/ 388 w 630"/>
                  <a:gd name="T85" fmla="*/ 105 h 121"/>
                  <a:gd name="T86" fmla="*/ 415 w 630"/>
                  <a:gd name="T87" fmla="*/ 108 h 121"/>
                  <a:gd name="T88" fmla="*/ 438 w 630"/>
                  <a:gd name="T89" fmla="*/ 69 h 121"/>
                  <a:gd name="T90" fmla="*/ 449 w 630"/>
                  <a:gd name="T91" fmla="*/ 56 h 121"/>
                  <a:gd name="T92" fmla="*/ 423 w 630"/>
                  <a:gd name="T93" fmla="*/ 29 h 121"/>
                  <a:gd name="T94" fmla="*/ 408 w 630"/>
                  <a:gd name="T95" fmla="*/ 22 h 121"/>
                  <a:gd name="T96" fmla="*/ 408 w 630"/>
                  <a:gd name="T97" fmla="*/ 22 h 121"/>
                  <a:gd name="T98" fmla="*/ 373 w 630"/>
                  <a:gd name="T99" fmla="*/ 63 h 121"/>
                  <a:gd name="T100" fmla="*/ 541 w 630"/>
                  <a:gd name="T101" fmla="*/ 44 h 121"/>
                  <a:gd name="T102" fmla="*/ 566 w 630"/>
                  <a:gd name="T103" fmla="*/ 83 h 121"/>
                  <a:gd name="T104" fmla="*/ 576 w 630"/>
                  <a:gd name="T105" fmla="*/ 102 h 121"/>
                  <a:gd name="T106" fmla="*/ 630 w 630"/>
                  <a:gd name="T107" fmla="*/ 101 h 121"/>
                  <a:gd name="T108" fmla="*/ 604 w 630"/>
                  <a:gd name="T109" fmla="*/ 55 h 121"/>
                  <a:gd name="T110" fmla="*/ 585 w 630"/>
                  <a:gd name="T111" fmla="*/ 45 h 121"/>
                  <a:gd name="T112" fmla="*/ 577 w 630"/>
                  <a:gd name="T113" fmla="*/ 15 h 121"/>
                  <a:gd name="T114" fmla="*/ 594 w 630"/>
                  <a:gd name="T115" fmla="*/ 29 h 121"/>
                  <a:gd name="T116" fmla="*/ 542 w 630"/>
                  <a:gd name="T117" fmla="*/ 72 h 121"/>
                  <a:gd name="T118" fmla="*/ 542 w 630"/>
                  <a:gd name="T119" fmla="*/ 72 h 121"/>
                  <a:gd name="T120" fmla="*/ 526 w 630"/>
                  <a:gd name="T121" fmla="*/ 96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30" h="121">
                    <a:moveTo>
                      <a:pt x="43" y="91"/>
                    </a:moveTo>
                    <a:cubicBezTo>
                      <a:pt x="44" y="89"/>
                      <a:pt x="44" y="84"/>
                      <a:pt x="43" y="77"/>
                    </a:cubicBezTo>
                    <a:cubicBezTo>
                      <a:pt x="42" y="64"/>
                      <a:pt x="42" y="53"/>
                      <a:pt x="43" y="44"/>
                    </a:cubicBezTo>
                    <a:cubicBezTo>
                      <a:pt x="43" y="37"/>
                      <a:pt x="45" y="32"/>
                      <a:pt x="48" y="28"/>
                    </a:cubicBezTo>
                    <a:cubicBezTo>
                      <a:pt x="49" y="26"/>
                      <a:pt x="47" y="24"/>
                      <a:pt x="43" y="23"/>
                    </a:cubicBezTo>
                    <a:cubicBezTo>
                      <a:pt x="38" y="22"/>
                      <a:pt x="33" y="23"/>
                      <a:pt x="30" y="24"/>
                    </a:cubicBezTo>
                    <a:cubicBezTo>
                      <a:pt x="25" y="27"/>
                      <a:pt x="20" y="28"/>
                      <a:pt x="15" y="29"/>
                    </a:cubicBezTo>
                    <a:cubicBezTo>
                      <a:pt x="13" y="30"/>
                      <a:pt x="11" y="31"/>
                      <a:pt x="11" y="33"/>
                    </a:cubicBezTo>
                    <a:cubicBezTo>
                      <a:pt x="12" y="35"/>
                      <a:pt x="12" y="43"/>
                      <a:pt x="11" y="59"/>
                    </a:cubicBezTo>
                    <a:cubicBezTo>
                      <a:pt x="11" y="65"/>
                      <a:pt x="11" y="68"/>
                      <a:pt x="11" y="70"/>
                    </a:cubicBezTo>
                    <a:cubicBezTo>
                      <a:pt x="11" y="75"/>
                      <a:pt x="7" y="79"/>
                      <a:pt x="0" y="84"/>
                    </a:cubicBezTo>
                    <a:cubicBezTo>
                      <a:pt x="1" y="87"/>
                      <a:pt x="3" y="90"/>
                      <a:pt x="8" y="91"/>
                    </a:cubicBezTo>
                    <a:cubicBezTo>
                      <a:pt x="11" y="86"/>
                      <a:pt x="15" y="82"/>
                      <a:pt x="22" y="77"/>
                    </a:cubicBezTo>
                    <a:cubicBezTo>
                      <a:pt x="25" y="81"/>
                      <a:pt x="30" y="86"/>
                      <a:pt x="37" y="90"/>
                    </a:cubicBezTo>
                    <a:cubicBezTo>
                      <a:pt x="40" y="91"/>
                      <a:pt x="41" y="92"/>
                      <a:pt x="42" y="93"/>
                    </a:cubicBezTo>
                    <a:cubicBezTo>
                      <a:pt x="40" y="95"/>
                      <a:pt x="38" y="97"/>
                      <a:pt x="35" y="100"/>
                    </a:cubicBezTo>
                    <a:cubicBezTo>
                      <a:pt x="32" y="103"/>
                      <a:pt x="30" y="105"/>
                      <a:pt x="29" y="107"/>
                    </a:cubicBezTo>
                    <a:cubicBezTo>
                      <a:pt x="30" y="108"/>
                      <a:pt x="33" y="107"/>
                      <a:pt x="40" y="104"/>
                    </a:cubicBezTo>
                    <a:cubicBezTo>
                      <a:pt x="44" y="102"/>
                      <a:pt x="46" y="100"/>
                      <a:pt x="46" y="99"/>
                    </a:cubicBezTo>
                    <a:cubicBezTo>
                      <a:pt x="46" y="96"/>
                      <a:pt x="47" y="92"/>
                      <a:pt x="50" y="88"/>
                    </a:cubicBezTo>
                    <a:cubicBezTo>
                      <a:pt x="53" y="84"/>
                      <a:pt x="55" y="79"/>
                      <a:pt x="57" y="74"/>
                    </a:cubicBezTo>
                    <a:cubicBezTo>
                      <a:pt x="59" y="69"/>
                      <a:pt x="64" y="66"/>
                      <a:pt x="73" y="64"/>
                    </a:cubicBezTo>
                    <a:cubicBezTo>
                      <a:pt x="73" y="64"/>
                      <a:pt x="73" y="62"/>
                      <a:pt x="73" y="60"/>
                    </a:cubicBezTo>
                    <a:cubicBezTo>
                      <a:pt x="73" y="57"/>
                      <a:pt x="73" y="56"/>
                      <a:pt x="72" y="56"/>
                    </a:cubicBezTo>
                    <a:cubicBezTo>
                      <a:pt x="70" y="56"/>
                      <a:pt x="68" y="56"/>
                      <a:pt x="66" y="57"/>
                    </a:cubicBezTo>
                    <a:cubicBezTo>
                      <a:pt x="64" y="57"/>
                      <a:pt x="61" y="57"/>
                      <a:pt x="60" y="58"/>
                    </a:cubicBezTo>
                    <a:cubicBezTo>
                      <a:pt x="60" y="53"/>
                      <a:pt x="61" y="50"/>
                      <a:pt x="62" y="48"/>
                    </a:cubicBezTo>
                    <a:cubicBezTo>
                      <a:pt x="63" y="47"/>
                      <a:pt x="66" y="45"/>
                      <a:pt x="70" y="42"/>
                    </a:cubicBezTo>
                    <a:cubicBezTo>
                      <a:pt x="71" y="41"/>
                      <a:pt x="71" y="41"/>
                      <a:pt x="72" y="41"/>
                    </a:cubicBezTo>
                    <a:cubicBezTo>
                      <a:pt x="73" y="40"/>
                      <a:pt x="73" y="39"/>
                      <a:pt x="72" y="37"/>
                    </a:cubicBezTo>
                    <a:cubicBezTo>
                      <a:pt x="71" y="36"/>
                      <a:pt x="69" y="36"/>
                      <a:pt x="68" y="36"/>
                    </a:cubicBezTo>
                    <a:cubicBezTo>
                      <a:pt x="67" y="36"/>
                      <a:pt x="66" y="37"/>
                      <a:pt x="62" y="38"/>
                    </a:cubicBezTo>
                    <a:cubicBezTo>
                      <a:pt x="63" y="37"/>
                      <a:pt x="63" y="34"/>
                      <a:pt x="62" y="30"/>
                    </a:cubicBezTo>
                    <a:cubicBezTo>
                      <a:pt x="62" y="26"/>
                      <a:pt x="65" y="24"/>
                      <a:pt x="72" y="24"/>
                    </a:cubicBezTo>
                    <a:cubicBezTo>
                      <a:pt x="75" y="24"/>
                      <a:pt x="77" y="27"/>
                      <a:pt x="77" y="32"/>
                    </a:cubicBezTo>
                    <a:cubicBezTo>
                      <a:pt x="77" y="47"/>
                      <a:pt x="78" y="61"/>
                      <a:pt x="78" y="74"/>
                    </a:cubicBezTo>
                    <a:cubicBezTo>
                      <a:pt x="78" y="86"/>
                      <a:pt x="78" y="93"/>
                      <a:pt x="78" y="98"/>
                    </a:cubicBezTo>
                    <a:cubicBezTo>
                      <a:pt x="78" y="99"/>
                      <a:pt x="76" y="100"/>
                      <a:pt x="74" y="100"/>
                    </a:cubicBezTo>
                    <a:cubicBezTo>
                      <a:pt x="71" y="100"/>
                      <a:pt x="67" y="99"/>
                      <a:pt x="62" y="99"/>
                    </a:cubicBezTo>
                    <a:cubicBezTo>
                      <a:pt x="59" y="98"/>
                      <a:pt x="58" y="98"/>
                      <a:pt x="58" y="98"/>
                    </a:cubicBezTo>
                    <a:cubicBezTo>
                      <a:pt x="68" y="107"/>
                      <a:pt x="79" y="112"/>
                      <a:pt x="90" y="113"/>
                    </a:cubicBezTo>
                    <a:cubicBezTo>
                      <a:pt x="88" y="109"/>
                      <a:pt x="88" y="96"/>
                      <a:pt x="88" y="75"/>
                    </a:cubicBezTo>
                    <a:cubicBezTo>
                      <a:pt x="88" y="69"/>
                      <a:pt x="88" y="65"/>
                      <a:pt x="88" y="62"/>
                    </a:cubicBezTo>
                    <a:cubicBezTo>
                      <a:pt x="88" y="62"/>
                      <a:pt x="88" y="60"/>
                      <a:pt x="88" y="56"/>
                    </a:cubicBezTo>
                    <a:cubicBezTo>
                      <a:pt x="87" y="49"/>
                      <a:pt x="87" y="43"/>
                      <a:pt x="87" y="40"/>
                    </a:cubicBezTo>
                    <a:cubicBezTo>
                      <a:pt x="87" y="33"/>
                      <a:pt x="88" y="28"/>
                      <a:pt x="91" y="23"/>
                    </a:cubicBezTo>
                    <a:cubicBezTo>
                      <a:pt x="92" y="21"/>
                      <a:pt x="91" y="19"/>
                      <a:pt x="87" y="18"/>
                    </a:cubicBezTo>
                    <a:cubicBezTo>
                      <a:pt x="83" y="16"/>
                      <a:pt x="79" y="16"/>
                      <a:pt x="75" y="18"/>
                    </a:cubicBezTo>
                    <a:cubicBezTo>
                      <a:pt x="70" y="20"/>
                      <a:pt x="64" y="21"/>
                      <a:pt x="56" y="22"/>
                    </a:cubicBezTo>
                    <a:cubicBezTo>
                      <a:pt x="54" y="22"/>
                      <a:pt x="54" y="23"/>
                      <a:pt x="54" y="24"/>
                    </a:cubicBezTo>
                    <a:cubicBezTo>
                      <a:pt x="54" y="54"/>
                      <a:pt x="50" y="76"/>
                      <a:pt x="43" y="91"/>
                    </a:cubicBezTo>
                    <a:close/>
                    <a:moveTo>
                      <a:pt x="32" y="60"/>
                    </a:moveTo>
                    <a:cubicBezTo>
                      <a:pt x="27" y="64"/>
                      <a:pt x="23" y="66"/>
                      <a:pt x="20" y="68"/>
                    </a:cubicBezTo>
                    <a:cubicBezTo>
                      <a:pt x="20" y="64"/>
                      <a:pt x="20" y="61"/>
                      <a:pt x="21" y="60"/>
                    </a:cubicBezTo>
                    <a:cubicBezTo>
                      <a:pt x="21" y="58"/>
                      <a:pt x="23" y="57"/>
                      <a:pt x="27" y="56"/>
                    </a:cubicBezTo>
                    <a:cubicBezTo>
                      <a:pt x="29" y="55"/>
                      <a:pt x="31" y="53"/>
                      <a:pt x="31" y="52"/>
                    </a:cubicBezTo>
                    <a:cubicBezTo>
                      <a:pt x="32" y="49"/>
                      <a:pt x="29" y="46"/>
                      <a:pt x="23" y="43"/>
                    </a:cubicBezTo>
                    <a:cubicBezTo>
                      <a:pt x="23" y="41"/>
                      <a:pt x="23" y="38"/>
                      <a:pt x="24" y="35"/>
                    </a:cubicBezTo>
                    <a:cubicBezTo>
                      <a:pt x="25" y="32"/>
                      <a:pt x="28" y="31"/>
                      <a:pt x="32" y="32"/>
                    </a:cubicBezTo>
                    <a:cubicBezTo>
                      <a:pt x="34" y="32"/>
                      <a:pt x="34" y="36"/>
                      <a:pt x="34" y="43"/>
                    </a:cubicBezTo>
                    <a:cubicBezTo>
                      <a:pt x="34" y="44"/>
                      <a:pt x="34" y="46"/>
                      <a:pt x="34" y="48"/>
                    </a:cubicBezTo>
                    <a:cubicBezTo>
                      <a:pt x="35" y="56"/>
                      <a:pt x="34" y="60"/>
                      <a:pt x="32" y="60"/>
                    </a:cubicBezTo>
                    <a:close/>
                    <a:moveTo>
                      <a:pt x="23" y="77"/>
                    </a:moveTo>
                    <a:cubicBezTo>
                      <a:pt x="28" y="73"/>
                      <a:pt x="32" y="69"/>
                      <a:pt x="34" y="67"/>
                    </a:cubicBezTo>
                    <a:cubicBezTo>
                      <a:pt x="34" y="72"/>
                      <a:pt x="34" y="76"/>
                      <a:pt x="34" y="79"/>
                    </a:cubicBezTo>
                    <a:cubicBezTo>
                      <a:pt x="34" y="80"/>
                      <a:pt x="32" y="80"/>
                      <a:pt x="30" y="79"/>
                    </a:cubicBezTo>
                    <a:cubicBezTo>
                      <a:pt x="27" y="79"/>
                      <a:pt x="25" y="78"/>
                      <a:pt x="23" y="77"/>
                    </a:cubicBezTo>
                    <a:close/>
                    <a:moveTo>
                      <a:pt x="172" y="29"/>
                    </a:moveTo>
                    <a:cubicBezTo>
                      <a:pt x="171" y="29"/>
                      <a:pt x="169" y="30"/>
                      <a:pt x="165" y="31"/>
                    </a:cubicBezTo>
                    <a:cubicBezTo>
                      <a:pt x="159" y="33"/>
                      <a:pt x="155" y="34"/>
                      <a:pt x="153" y="35"/>
                    </a:cubicBezTo>
                    <a:cubicBezTo>
                      <a:pt x="154" y="38"/>
                      <a:pt x="155" y="41"/>
                      <a:pt x="158" y="44"/>
                    </a:cubicBezTo>
                    <a:cubicBezTo>
                      <a:pt x="162" y="41"/>
                      <a:pt x="167" y="39"/>
                      <a:pt x="171" y="39"/>
                    </a:cubicBezTo>
                    <a:cubicBezTo>
                      <a:pt x="171" y="42"/>
                      <a:pt x="171" y="43"/>
                      <a:pt x="171" y="44"/>
                    </a:cubicBezTo>
                    <a:cubicBezTo>
                      <a:pt x="170" y="45"/>
                      <a:pt x="165" y="47"/>
                      <a:pt x="156" y="50"/>
                    </a:cubicBezTo>
                    <a:cubicBezTo>
                      <a:pt x="154" y="51"/>
                      <a:pt x="153" y="52"/>
                      <a:pt x="153" y="53"/>
                    </a:cubicBezTo>
                    <a:cubicBezTo>
                      <a:pt x="153" y="54"/>
                      <a:pt x="154" y="57"/>
                      <a:pt x="155" y="61"/>
                    </a:cubicBezTo>
                    <a:cubicBezTo>
                      <a:pt x="157" y="64"/>
                      <a:pt x="159" y="67"/>
                      <a:pt x="162" y="71"/>
                    </a:cubicBezTo>
                    <a:cubicBezTo>
                      <a:pt x="163" y="72"/>
                      <a:pt x="164" y="72"/>
                      <a:pt x="164" y="73"/>
                    </a:cubicBezTo>
                    <a:cubicBezTo>
                      <a:pt x="165" y="74"/>
                      <a:pt x="166" y="74"/>
                      <a:pt x="167" y="74"/>
                    </a:cubicBezTo>
                    <a:cubicBezTo>
                      <a:pt x="175" y="69"/>
                      <a:pt x="181" y="67"/>
                      <a:pt x="186" y="68"/>
                    </a:cubicBezTo>
                    <a:cubicBezTo>
                      <a:pt x="187" y="68"/>
                      <a:pt x="188" y="69"/>
                      <a:pt x="189" y="71"/>
                    </a:cubicBezTo>
                    <a:cubicBezTo>
                      <a:pt x="190" y="72"/>
                      <a:pt x="191" y="72"/>
                      <a:pt x="192" y="73"/>
                    </a:cubicBezTo>
                    <a:cubicBezTo>
                      <a:pt x="193" y="73"/>
                      <a:pt x="195" y="72"/>
                      <a:pt x="196" y="71"/>
                    </a:cubicBezTo>
                    <a:cubicBezTo>
                      <a:pt x="199" y="67"/>
                      <a:pt x="201" y="64"/>
                      <a:pt x="202" y="62"/>
                    </a:cubicBezTo>
                    <a:cubicBezTo>
                      <a:pt x="202" y="61"/>
                      <a:pt x="202" y="60"/>
                      <a:pt x="203" y="60"/>
                    </a:cubicBezTo>
                    <a:cubicBezTo>
                      <a:pt x="203" y="59"/>
                      <a:pt x="204" y="58"/>
                      <a:pt x="205" y="56"/>
                    </a:cubicBezTo>
                    <a:cubicBezTo>
                      <a:pt x="208" y="51"/>
                      <a:pt x="209" y="48"/>
                      <a:pt x="209" y="47"/>
                    </a:cubicBezTo>
                    <a:cubicBezTo>
                      <a:pt x="208" y="44"/>
                      <a:pt x="202" y="42"/>
                      <a:pt x="191" y="41"/>
                    </a:cubicBezTo>
                    <a:cubicBezTo>
                      <a:pt x="190" y="41"/>
                      <a:pt x="189" y="41"/>
                      <a:pt x="187" y="41"/>
                    </a:cubicBezTo>
                    <a:cubicBezTo>
                      <a:pt x="185" y="41"/>
                      <a:pt x="182" y="42"/>
                      <a:pt x="180" y="42"/>
                    </a:cubicBezTo>
                    <a:cubicBezTo>
                      <a:pt x="179" y="42"/>
                      <a:pt x="179" y="42"/>
                      <a:pt x="179" y="41"/>
                    </a:cubicBezTo>
                    <a:cubicBezTo>
                      <a:pt x="179" y="39"/>
                      <a:pt x="179" y="38"/>
                      <a:pt x="179" y="38"/>
                    </a:cubicBezTo>
                    <a:cubicBezTo>
                      <a:pt x="183" y="35"/>
                      <a:pt x="191" y="34"/>
                      <a:pt x="201" y="35"/>
                    </a:cubicBezTo>
                    <a:cubicBezTo>
                      <a:pt x="201" y="35"/>
                      <a:pt x="202" y="34"/>
                      <a:pt x="202" y="32"/>
                    </a:cubicBezTo>
                    <a:cubicBezTo>
                      <a:pt x="201" y="28"/>
                      <a:pt x="199" y="25"/>
                      <a:pt x="198" y="23"/>
                    </a:cubicBezTo>
                    <a:cubicBezTo>
                      <a:pt x="197" y="23"/>
                      <a:pt x="196" y="23"/>
                      <a:pt x="194" y="24"/>
                    </a:cubicBezTo>
                    <a:cubicBezTo>
                      <a:pt x="190" y="26"/>
                      <a:pt x="185" y="27"/>
                      <a:pt x="181" y="28"/>
                    </a:cubicBezTo>
                    <a:cubicBezTo>
                      <a:pt x="181" y="27"/>
                      <a:pt x="181" y="26"/>
                      <a:pt x="182" y="24"/>
                    </a:cubicBezTo>
                    <a:cubicBezTo>
                      <a:pt x="182" y="23"/>
                      <a:pt x="182" y="22"/>
                      <a:pt x="182" y="21"/>
                    </a:cubicBezTo>
                    <a:cubicBezTo>
                      <a:pt x="182" y="16"/>
                      <a:pt x="184" y="13"/>
                      <a:pt x="187" y="11"/>
                    </a:cubicBezTo>
                    <a:cubicBezTo>
                      <a:pt x="187" y="11"/>
                      <a:pt x="187" y="10"/>
                      <a:pt x="187" y="10"/>
                    </a:cubicBezTo>
                    <a:cubicBezTo>
                      <a:pt x="184" y="7"/>
                      <a:pt x="180" y="6"/>
                      <a:pt x="175" y="7"/>
                    </a:cubicBezTo>
                    <a:cubicBezTo>
                      <a:pt x="172" y="29"/>
                      <a:pt x="172" y="29"/>
                      <a:pt x="172" y="29"/>
                    </a:cubicBezTo>
                    <a:close/>
                    <a:moveTo>
                      <a:pt x="151" y="30"/>
                    </a:moveTo>
                    <a:cubicBezTo>
                      <a:pt x="151" y="26"/>
                      <a:pt x="148" y="22"/>
                      <a:pt x="143" y="19"/>
                    </a:cubicBezTo>
                    <a:cubicBezTo>
                      <a:pt x="137" y="31"/>
                      <a:pt x="133" y="39"/>
                      <a:pt x="131" y="44"/>
                    </a:cubicBezTo>
                    <a:cubicBezTo>
                      <a:pt x="130" y="46"/>
                      <a:pt x="130" y="47"/>
                      <a:pt x="131" y="48"/>
                    </a:cubicBezTo>
                    <a:cubicBezTo>
                      <a:pt x="132" y="48"/>
                      <a:pt x="133" y="47"/>
                      <a:pt x="136" y="46"/>
                    </a:cubicBezTo>
                    <a:cubicBezTo>
                      <a:pt x="140" y="43"/>
                      <a:pt x="145" y="37"/>
                      <a:pt x="151" y="30"/>
                    </a:cubicBezTo>
                    <a:close/>
                    <a:moveTo>
                      <a:pt x="116" y="87"/>
                    </a:moveTo>
                    <a:cubicBezTo>
                      <a:pt x="117" y="85"/>
                      <a:pt x="118" y="84"/>
                      <a:pt x="117" y="85"/>
                    </a:cubicBezTo>
                    <a:cubicBezTo>
                      <a:pt x="124" y="76"/>
                      <a:pt x="128" y="69"/>
                      <a:pt x="131" y="64"/>
                    </a:cubicBezTo>
                    <a:cubicBezTo>
                      <a:pt x="134" y="59"/>
                      <a:pt x="137" y="54"/>
                      <a:pt x="140" y="49"/>
                    </a:cubicBezTo>
                    <a:cubicBezTo>
                      <a:pt x="140" y="49"/>
                      <a:pt x="140" y="49"/>
                      <a:pt x="140" y="48"/>
                    </a:cubicBezTo>
                    <a:cubicBezTo>
                      <a:pt x="142" y="44"/>
                      <a:pt x="144" y="42"/>
                      <a:pt x="146" y="42"/>
                    </a:cubicBezTo>
                    <a:cubicBezTo>
                      <a:pt x="149" y="43"/>
                      <a:pt x="150" y="45"/>
                      <a:pt x="151" y="49"/>
                    </a:cubicBezTo>
                    <a:cubicBezTo>
                      <a:pt x="151" y="50"/>
                      <a:pt x="150" y="50"/>
                      <a:pt x="149" y="51"/>
                    </a:cubicBezTo>
                    <a:cubicBezTo>
                      <a:pt x="149" y="52"/>
                      <a:pt x="149" y="53"/>
                      <a:pt x="148" y="53"/>
                    </a:cubicBezTo>
                    <a:cubicBezTo>
                      <a:pt x="143" y="59"/>
                      <a:pt x="141" y="62"/>
                      <a:pt x="140" y="64"/>
                    </a:cubicBezTo>
                    <a:cubicBezTo>
                      <a:pt x="140" y="64"/>
                      <a:pt x="140" y="64"/>
                      <a:pt x="140" y="64"/>
                    </a:cubicBezTo>
                    <a:cubicBezTo>
                      <a:pt x="138" y="66"/>
                      <a:pt x="137" y="68"/>
                      <a:pt x="138" y="70"/>
                    </a:cubicBezTo>
                    <a:cubicBezTo>
                      <a:pt x="138" y="71"/>
                      <a:pt x="139" y="71"/>
                      <a:pt x="142" y="72"/>
                    </a:cubicBezTo>
                    <a:cubicBezTo>
                      <a:pt x="144" y="72"/>
                      <a:pt x="145" y="73"/>
                      <a:pt x="145" y="75"/>
                    </a:cubicBezTo>
                    <a:cubicBezTo>
                      <a:pt x="146" y="76"/>
                      <a:pt x="145" y="78"/>
                      <a:pt x="144" y="81"/>
                    </a:cubicBezTo>
                    <a:cubicBezTo>
                      <a:pt x="142" y="87"/>
                      <a:pt x="141" y="95"/>
                      <a:pt x="141" y="104"/>
                    </a:cubicBezTo>
                    <a:cubicBezTo>
                      <a:pt x="141" y="104"/>
                      <a:pt x="141" y="105"/>
                      <a:pt x="141" y="106"/>
                    </a:cubicBezTo>
                    <a:cubicBezTo>
                      <a:pt x="142" y="111"/>
                      <a:pt x="142" y="114"/>
                      <a:pt x="141" y="115"/>
                    </a:cubicBezTo>
                    <a:cubicBezTo>
                      <a:pt x="138" y="116"/>
                      <a:pt x="135" y="115"/>
                      <a:pt x="134" y="113"/>
                    </a:cubicBezTo>
                    <a:cubicBezTo>
                      <a:pt x="135" y="107"/>
                      <a:pt x="135" y="98"/>
                      <a:pt x="134" y="85"/>
                    </a:cubicBezTo>
                    <a:cubicBezTo>
                      <a:pt x="134" y="83"/>
                      <a:pt x="133" y="81"/>
                      <a:pt x="132" y="81"/>
                    </a:cubicBezTo>
                    <a:cubicBezTo>
                      <a:pt x="132" y="82"/>
                      <a:pt x="131" y="82"/>
                      <a:pt x="129" y="84"/>
                    </a:cubicBezTo>
                    <a:cubicBezTo>
                      <a:pt x="124" y="88"/>
                      <a:pt x="120" y="91"/>
                      <a:pt x="117" y="91"/>
                    </a:cubicBezTo>
                    <a:cubicBezTo>
                      <a:pt x="116" y="92"/>
                      <a:pt x="115" y="91"/>
                      <a:pt x="115" y="90"/>
                    </a:cubicBezTo>
                    <a:cubicBezTo>
                      <a:pt x="115" y="89"/>
                      <a:pt x="115" y="88"/>
                      <a:pt x="116" y="87"/>
                    </a:cubicBezTo>
                    <a:close/>
                    <a:moveTo>
                      <a:pt x="190" y="61"/>
                    </a:moveTo>
                    <a:cubicBezTo>
                      <a:pt x="189" y="61"/>
                      <a:pt x="188" y="61"/>
                      <a:pt x="187" y="61"/>
                    </a:cubicBezTo>
                    <a:cubicBezTo>
                      <a:pt x="188" y="61"/>
                      <a:pt x="187" y="61"/>
                      <a:pt x="186" y="60"/>
                    </a:cubicBezTo>
                    <a:cubicBezTo>
                      <a:pt x="186" y="58"/>
                      <a:pt x="187" y="54"/>
                      <a:pt x="188" y="49"/>
                    </a:cubicBezTo>
                    <a:cubicBezTo>
                      <a:pt x="189" y="48"/>
                      <a:pt x="190" y="48"/>
                      <a:pt x="191" y="48"/>
                    </a:cubicBezTo>
                    <a:cubicBezTo>
                      <a:pt x="192" y="47"/>
                      <a:pt x="193" y="48"/>
                      <a:pt x="193" y="49"/>
                    </a:cubicBezTo>
                    <a:cubicBezTo>
                      <a:pt x="194" y="50"/>
                      <a:pt x="194" y="51"/>
                      <a:pt x="194" y="54"/>
                    </a:cubicBezTo>
                    <a:cubicBezTo>
                      <a:pt x="193" y="60"/>
                      <a:pt x="191" y="62"/>
                      <a:pt x="190" y="61"/>
                    </a:cubicBezTo>
                    <a:close/>
                    <a:moveTo>
                      <a:pt x="176" y="62"/>
                    </a:moveTo>
                    <a:cubicBezTo>
                      <a:pt x="175" y="61"/>
                      <a:pt x="175" y="58"/>
                      <a:pt x="174" y="53"/>
                    </a:cubicBezTo>
                    <a:cubicBezTo>
                      <a:pt x="174" y="51"/>
                      <a:pt x="175" y="50"/>
                      <a:pt x="178" y="50"/>
                    </a:cubicBezTo>
                    <a:cubicBezTo>
                      <a:pt x="179" y="50"/>
                      <a:pt x="179" y="51"/>
                      <a:pt x="179" y="54"/>
                    </a:cubicBezTo>
                    <a:cubicBezTo>
                      <a:pt x="179" y="59"/>
                      <a:pt x="178" y="62"/>
                      <a:pt x="176" y="62"/>
                    </a:cubicBezTo>
                    <a:close/>
                    <a:moveTo>
                      <a:pt x="165" y="64"/>
                    </a:moveTo>
                    <a:cubicBezTo>
                      <a:pt x="164" y="63"/>
                      <a:pt x="163" y="61"/>
                      <a:pt x="162" y="59"/>
                    </a:cubicBezTo>
                    <a:cubicBezTo>
                      <a:pt x="161" y="57"/>
                      <a:pt x="162" y="56"/>
                      <a:pt x="165" y="55"/>
                    </a:cubicBezTo>
                    <a:cubicBezTo>
                      <a:pt x="166" y="54"/>
                      <a:pt x="167" y="55"/>
                      <a:pt x="168" y="57"/>
                    </a:cubicBezTo>
                    <a:cubicBezTo>
                      <a:pt x="170" y="58"/>
                      <a:pt x="170" y="60"/>
                      <a:pt x="170" y="62"/>
                    </a:cubicBezTo>
                    <a:cubicBezTo>
                      <a:pt x="169" y="64"/>
                      <a:pt x="167" y="64"/>
                      <a:pt x="165" y="64"/>
                    </a:cubicBezTo>
                    <a:close/>
                    <a:moveTo>
                      <a:pt x="145" y="103"/>
                    </a:moveTo>
                    <a:cubicBezTo>
                      <a:pt x="147" y="100"/>
                      <a:pt x="151" y="94"/>
                      <a:pt x="157" y="87"/>
                    </a:cubicBezTo>
                    <a:cubicBezTo>
                      <a:pt x="157" y="88"/>
                      <a:pt x="157" y="87"/>
                      <a:pt x="158" y="86"/>
                    </a:cubicBezTo>
                    <a:cubicBezTo>
                      <a:pt x="158" y="85"/>
                      <a:pt x="158" y="84"/>
                      <a:pt x="157" y="83"/>
                    </a:cubicBezTo>
                    <a:cubicBezTo>
                      <a:pt x="156" y="82"/>
                      <a:pt x="156" y="81"/>
                      <a:pt x="156" y="80"/>
                    </a:cubicBezTo>
                    <a:cubicBezTo>
                      <a:pt x="156" y="79"/>
                      <a:pt x="156" y="78"/>
                      <a:pt x="157" y="78"/>
                    </a:cubicBezTo>
                    <a:cubicBezTo>
                      <a:pt x="158" y="78"/>
                      <a:pt x="161" y="78"/>
                      <a:pt x="166" y="77"/>
                    </a:cubicBezTo>
                    <a:cubicBezTo>
                      <a:pt x="178" y="74"/>
                      <a:pt x="185" y="73"/>
                      <a:pt x="188" y="73"/>
                    </a:cubicBezTo>
                    <a:cubicBezTo>
                      <a:pt x="190" y="74"/>
                      <a:pt x="191" y="76"/>
                      <a:pt x="193" y="79"/>
                    </a:cubicBezTo>
                    <a:cubicBezTo>
                      <a:pt x="193" y="80"/>
                      <a:pt x="191" y="81"/>
                      <a:pt x="189" y="81"/>
                    </a:cubicBezTo>
                    <a:cubicBezTo>
                      <a:pt x="188" y="81"/>
                      <a:pt x="188" y="82"/>
                      <a:pt x="187" y="82"/>
                    </a:cubicBezTo>
                    <a:cubicBezTo>
                      <a:pt x="193" y="86"/>
                      <a:pt x="199" y="92"/>
                      <a:pt x="204" y="101"/>
                    </a:cubicBezTo>
                    <a:cubicBezTo>
                      <a:pt x="208" y="107"/>
                      <a:pt x="209" y="111"/>
                      <a:pt x="209" y="113"/>
                    </a:cubicBezTo>
                    <a:cubicBezTo>
                      <a:pt x="209" y="115"/>
                      <a:pt x="207" y="116"/>
                      <a:pt x="203" y="116"/>
                    </a:cubicBezTo>
                    <a:cubicBezTo>
                      <a:pt x="200" y="116"/>
                      <a:pt x="192" y="115"/>
                      <a:pt x="179" y="113"/>
                    </a:cubicBezTo>
                    <a:cubicBezTo>
                      <a:pt x="175" y="112"/>
                      <a:pt x="171" y="112"/>
                      <a:pt x="169" y="112"/>
                    </a:cubicBezTo>
                    <a:cubicBezTo>
                      <a:pt x="168" y="112"/>
                      <a:pt x="166" y="109"/>
                      <a:pt x="165" y="105"/>
                    </a:cubicBezTo>
                    <a:cubicBezTo>
                      <a:pt x="165" y="104"/>
                      <a:pt x="165" y="102"/>
                      <a:pt x="165" y="99"/>
                    </a:cubicBezTo>
                    <a:cubicBezTo>
                      <a:pt x="164" y="94"/>
                      <a:pt x="163" y="91"/>
                      <a:pt x="163" y="89"/>
                    </a:cubicBezTo>
                    <a:cubicBezTo>
                      <a:pt x="160" y="92"/>
                      <a:pt x="157" y="99"/>
                      <a:pt x="155" y="108"/>
                    </a:cubicBezTo>
                    <a:cubicBezTo>
                      <a:pt x="149" y="107"/>
                      <a:pt x="145" y="105"/>
                      <a:pt x="145" y="103"/>
                    </a:cubicBezTo>
                    <a:close/>
                    <a:moveTo>
                      <a:pt x="222" y="98"/>
                    </a:moveTo>
                    <a:cubicBezTo>
                      <a:pt x="223" y="98"/>
                      <a:pt x="223" y="95"/>
                      <a:pt x="223" y="91"/>
                    </a:cubicBezTo>
                    <a:cubicBezTo>
                      <a:pt x="223" y="86"/>
                      <a:pt x="222" y="84"/>
                      <a:pt x="220" y="84"/>
                    </a:cubicBezTo>
                    <a:cubicBezTo>
                      <a:pt x="212" y="82"/>
                      <a:pt x="205" y="81"/>
                      <a:pt x="200" y="81"/>
                    </a:cubicBezTo>
                    <a:cubicBezTo>
                      <a:pt x="198" y="81"/>
                      <a:pt x="197" y="81"/>
                      <a:pt x="197" y="82"/>
                    </a:cubicBezTo>
                    <a:cubicBezTo>
                      <a:pt x="197" y="82"/>
                      <a:pt x="198" y="83"/>
                      <a:pt x="200" y="85"/>
                    </a:cubicBezTo>
                    <a:cubicBezTo>
                      <a:pt x="201" y="85"/>
                      <a:pt x="202" y="85"/>
                      <a:pt x="203" y="86"/>
                    </a:cubicBezTo>
                    <a:cubicBezTo>
                      <a:pt x="212" y="93"/>
                      <a:pt x="218" y="97"/>
                      <a:pt x="222" y="98"/>
                    </a:cubicBezTo>
                    <a:close/>
                    <a:moveTo>
                      <a:pt x="182" y="88"/>
                    </a:moveTo>
                    <a:cubicBezTo>
                      <a:pt x="183" y="88"/>
                      <a:pt x="184" y="88"/>
                      <a:pt x="186" y="88"/>
                    </a:cubicBezTo>
                    <a:cubicBezTo>
                      <a:pt x="187" y="88"/>
                      <a:pt x="189" y="88"/>
                      <a:pt x="189" y="87"/>
                    </a:cubicBezTo>
                    <a:cubicBezTo>
                      <a:pt x="187" y="84"/>
                      <a:pt x="185" y="82"/>
                      <a:pt x="182" y="82"/>
                    </a:cubicBezTo>
                    <a:cubicBezTo>
                      <a:pt x="180" y="82"/>
                      <a:pt x="178" y="83"/>
                      <a:pt x="176" y="85"/>
                    </a:cubicBezTo>
                    <a:cubicBezTo>
                      <a:pt x="176" y="88"/>
                      <a:pt x="178" y="89"/>
                      <a:pt x="182" y="88"/>
                    </a:cubicBezTo>
                    <a:close/>
                    <a:moveTo>
                      <a:pt x="191" y="91"/>
                    </a:moveTo>
                    <a:cubicBezTo>
                      <a:pt x="188" y="93"/>
                      <a:pt x="185" y="95"/>
                      <a:pt x="183" y="98"/>
                    </a:cubicBezTo>
                    <a:cubicBezTo>
                      <a:pt x="181" y="100"/>
                      <a:pt x="179" y="100"/>
                      <a:pt x="177" y="98"/>
                    </a:cubicBezTo>
                    <a:cubicBezTo>
                      <a:pt x="175" y="94"/>
                      <a:pt x="174" y="90"/>
                      <a:pt x="173" y="86"/>
                    </a:cubicBezTo>
                    <a:cubicBezTo>
                      <a:pt x="171" y="85"/>
                      <a:pt x="170" y="85"/>
                      <a:pt x="168" y="88"/>
                    </a:cubicBezTo>
                    <a:cubicBezTo>
                      <a:pt x="168" y="89"/>
                      <a:pt x="168" y="91"/>
                      <a:pt x="168" y="92"/>
                    </a:cubicBezTo>
                    <a:cubicBezTo>
                      <a:pt x="168" y="99"/>
                      <a:pt x="170" y="104"/>
                      <a:pt x="174" y="105"/>
                    </a:cubicBezTo>
                    <a:cubicBezTo>
                      <a:pt x="179" y="106"/>
                      <a:pt x="184" y="107"/>
                      <a:pt x="189" y="107"/>
                    </a:cubicBezTo>
                    <a:cubicBezTo>
                      <a:pt x="193" y="107"/>
                      <a:pt x="196" y="105"/>
                      <a:pt x="195" y="101"/>
                    </a:cubicBezTo>
                    <a:cubicBezTo>
                      <a:pt x="195" y="97"/>
                      <a:pt x="193" y="94"/>
                      <a:pt x="191" y="91"/>
                    </a:cubicBezTo>
                    <a:close/>
                    <a:moveTo>
                      <a:pt x="272" y="7"/>
                    </a:moveTo>
                    <a:cubicBezTo>
                      <a:pt x="272" y="13"/>
                      <a:pt x="272" y="19"/>
                      <a:pt x="271" y="25"/>
                    </a:cubicBezTo>
                    <a:cubicBezTo>
                      <a:pt x="269" y="38"/>
                      <a:pt x="264" y="54"/>
                      <a:pt x="256" y="72"/>
                    </a:cubicBezTo>
                    <a:cubicBezTo>
                      <a:pt x="255" y="73"/>
                      <a:pt x="254" y="75"/>
                      <a:pt x="254" y="76"/>
                    </a:cubicBezTo>
                    <a:cubicBezTo>
                      <a:pt x="252" y="80"/>
                      <a:pt x="249" y="84"/>
                      <a:pt x="245" y="88"/>
                    </a:cubicBezTo>
                    <a:cubicBezTo>
                      <a:pt x="241" y="92"/>
                      <a:pt x="238" y="96"/>
                      <a:pt x="235" y="101"/>
                    </a:cubicBezTo>
                    <a:cubicBezTo>
                      <a:pt x="234" y="102"/>
                      <a:pt x="234" y="103"/>
                      <a:pt x="234" y="103"/>
                    </a:cubicBezTo>
                    <a:cubicBezTo>
                      <a:pt x="235" y="104"/>
                      <a:pt x="236" y="103"/>
                      <a:pt x="238" y="102"/>
                    </a:cubicBezTo>
                    <a:cubicBezTo>
                      <a:pt x="239" y="102"/>
                      <a:pt x="239" y="101"/>
                      <a:pt x="239" y="102"/>
                    </a:cubicBezTo>
                    <a:cubicBezTo>
                      <a:pt x="247" y="96"/>
                      <a:pt x="251" y="93"/>
                      <a:pt x="251" y="92"/>
                    </a:cubicBezTo>
                    <a:cubicBezTo>
                      <a:pt x="253" y="87"/>
                      <a:pt x="255" y="82"/>
                      <a:pt x="257" y="79"/>
                    </a:cubicBezTo>
                    <a:cubicBezTo>
                      <a:pt x="261" y="72"/>
                      <a:pt x="268" y="58"/>
                      <a:pt x="276" y="37"/>
                    </a:cubicBezTo>
                    <a:cubicBezTo>
                      <a:pt x="276" y="41"/>
                      <a:pt x="277" y="44"/>
                      <a:pt x="279" y="48"/>
                    </a:cubicBezTo>
                    <a:cubicBezTo>
                      <a:pt x="280" y="49"/>
                      <a:pt x="280" y="49"/>
                      <a:pt x="280" y="49"/>
                    </a:cubicBezTo>
                    <a:cubicBezTo>
                      <a:pt x="280" y="50"/>
                      <a:pt x="281" y="50"/>
                      <a:pt x="281" y="51"/>
                    </a:cubicBezTo>
                    <a:cubicBezTo>
                      <a:pt x="283" y="54"/>
                      <a:pt x="284" y="56"/>
                      <a:pt x="286" y="56"/>
                    </a:cubicBezTo>
                    <a:cubicBezTo>
                      <a:pt x="286" y="56"/>
                      <a:pt x="286" y="55"/>
                      <a:pt x="287" y="55"/>
                    </a:cubicBezTo>
                    <a:cubicBezTo>
                      <a:pt x="292" y="52"/>
                      <a:pt x="299" y="50"/>
                      <a:pt x="306" y="49"/>
                    </a:cubicBezTo>
                    <a:cubicBezTo>
                      <a:pt x="308" y="50"/>
                      <a:pt x="310" y="51"/>
                      <a:pt x="313" y="52"/>
                    </a:cubicBezTo>
                    <a:cubicBezTo>
                      <a:pt x="314" y="53"/>
                      <a:pt x="316" y="53"/>
                      <a:pt x="317" y="53"/>
                    </a:cubicBezTo>
                    <a:cubicBezTo>
                      <a:pt x="317" y="53"/>
                      <a:pt x="319" y="50"/>
                      <a:pt x="321" y="43"/>
                    </a:cubicBezTo>
                    <a:cubicBezTo>
                      <a:pt x="322" y="38"/>
                      <a:pt x="322" y="35"/>
                      <a:pt x="323" y="34"/>
                    </a:cubicBezTo>
                    <a:cubicBezTo>
                      <a:pt x="324" y="32"/>
                      <a:pt x="325" y="29"/>
                      <a:pt x="327" y="26"/>
                    </a:cubicBezTo>
                    <a:cubicBezTo>
                      <a:pt x="323" y="23"/>
                      <a:pt x="319" y="21"/>
                      <a:pt x="313" y="19"/>
                    </a:cubicBezTo>
                    <a:cubicBezTo>
                      <a:pt x="311" y="19"/>
                      <a:pt x="307" y="20"/>
                      <a:pt x="301" y="22"/>
                    </a:cubicBezTo>
                    <a:cubicBezTo>
                      <a:pt x="299" y="23"/>
                      <a:pt x="297" y="23"/>
                      <a:pt x="297" y="23"/>
                    </a:cubicBezTo>
                    <a:cubicBezTo>
                      <a:pt x="291" y="24"/>
                      <a:pt x="286" y="26"/>
                      <a:pt x="281" y="27"/>
                    </a:cubicBezTo>
                    <a:cubicBezTo>
                      <a:pt x="280" y="27"/>
                      <a:pt x="280" y="28"/>
                      <a:pt x="279" y="28"/>
                    </a:cubicBezTo>
                    <a:cubicBezTo>
                      <a:pt x="281" y="19"/>
                      <a:pt x="284" y="16"/>
                      <a:pt x="288" y="17"/>
                    </a:cubicBezTo>
                    <a:cubicBezTo>
                      <a:pt x="293" y="17"/>
                      <a:pt x="299" y="16"/>
                      <a:pt x="305" y="14"/>
                    </a:cubicBezTo>
                    <a:cubicBezTo>
                      <a:pt x="308" y="13"/>
                      <a:pt x="309" y="13"/>
                      <a:pt x="310" y="13"/>
                    </a:cubicBezTo>
                    <a:cubicBezTo>
                      <a:pt x="313" y="12"/>
                      <a:pt x="315" y="12"/>
                      <a:pt x="317" y="12"/>
                    </a:cubicBezTo>
                    <a:cubicBezTo>
                      <a:pt x="318" y="12"/>
                      <a:pt x="319" y="12"/>
                      <a:pt x="319" y="12"/>
                    </a:cubicBezTo>
                    <a:cubicBezTo>
                      <a:pt x="320" y="11"/>
                      <a:pt x="319" y="10"/>
                      <a:pt x="317" y="7"/>
                    </a:cubicBezTo>
                    <a:cubicBezTo>
                      <a:pt x="317" y="7"/>
                      <a:pt x="317" y="6"/>
                      <a:pt x="317" y="6"/>
                    </a:cubicBezTo>
                    <a:cubicBezTo>
                      <a:pt x="317" y="6"/>
                      <a:pt x="316" y="5"/>
                      <a:pt x="316" y="5"/>
                    </a:cubicBezTo>
                    <a:cubicBezTo>
                      <a:pt x="315" y="2"/>
                      <a:pt x="314" y="0"/>
                      <a:pt x="312" y="1"/>
                    </a:cubicBezTo>
                    <a:cubicBezTo>
                      <a:pt x="312" y="1"/>
                      <a:pt x="311" y="1"/>
                      <a:pt x="311" y="1"/>
                    </a:cubicBezTo>
                    <a:cubicBezTo>
                      <a:pt x="307" y="3"/>
                      <a:pt x="303" y="4"/>
                      <a:pt x="299" y="5"/>
                    </a:cubicBezTo>
                    <a:cubicBezTo>
                      <a:pt x="294" y="5"/>
                      <a:pt x="290" y="6"/>
                      <a:pt x="285" y="7"/>
                    </a:cubicBezTo>
                    <a:cubicBezTo>
                      <a:pt x="284" y="8"/>
                      <a:pt x="283" y="8"/>
                      <a:pt x="282" y="8"/>
                    </a:cubicBezTo>
                    <a:cubicBezTo>
                      <a:pt x="281" y="8"/>
                      <a:pt x="280" y="8"/>
                      <a:pt x="279" y="8"/>
                    </a:cubicBezTo>
                    <a:cubicBezTo>
                      <a:pt x="278" y="7"/>
                      <a:pt x="276" y="6"/>
                      <a:pt x="275" y="5"/>
                    </a:cubicBezTo>
                    <a:cubicBezTo>
                      <a:pt x="273" y="5"/>
                      <a:pt x="272" y="6"/>
                      <a:pt x="272" y="7"/>
                    </a:cubicBezTo>
                    <a:close/>
                    <a:moveTo>
                      <a:pt x="309" y="46"/>
                    </a:moveTo>
                    <a:cubicBezTo>
                      <a:pt x="308" y="43"/>
                      <a:pt x="307" y="42"/>
                      <a:pt x="306" y="43"/>
                    </a:cubicBezTo>
                    <a:cubicBezTo>
                      <a:pt x="305" y="43"/>
                      <a:pt x="304" y="43"/>
                      <a:pt x="303" y="44"/>
                    </a:cubicBezTo>
                    <a:cubicBezTo>
                      <a:pt x="295" y="46"/>
                      <a:pt x="291" y="47"/>
                      <a:pt x="290" y="46"/>
                    </a:cubicBezTo>
                    <a:cubicBezTo>
                      <a:pt x="288" y="46"/>
                      <a:pt x="288" y="44"/>
                      <a:pt x="287" y="42"/>
                    </a:cubicBezTo>
                    <a:cubicBezTo>
                      <a:pt x="287" y="39"/>
                      <a:pt x="287" y="36"/>
                      <a:pt x="287" y="34"/>
                    </a:cubicBezTo>
                    <a:cubicBezTo>
                      <a:pt x="288" y="32"/>
                      <a:pt x="291" y="31"/>
                      <a:pt x="295" y="30"/>
                    </a:cubicBezTo>
                    <a:cubicBezTo>
                      <a:pt x="301" y="27"/>
                      <a:pt x="307" y="25"/>
                      <a:pt x="310" y="25"/>
                    </a:cubicBezTo>
                    <a:cubicBezTo>
                      <a:pt x="312" y="25"/>
                      <a:pt x="313" y="27"/>
                      <a:pt x="313" y="30"/>
                    </a:cubicBezTo>
                    <a:cubicBezTo>
                      <a:pt x="313" y="37"/>
                      <a:pt x="311" y="43"/>
                      <a:pt x="309" y="46"/>
                    </a:cubicBezTo>
                    <a:close/>
                    <a:moveTo>
                      <a:pt x="305" y="32"/>
                    </a:moveTo>
                    <a:cubicBezTo>
                      <a:pt x="307" y="34"/>
                      <a:pt x="306" y="36"/>
                      <a:pt x="302" y="38"/>
                    </a:cubicBezTo>
                    <a:cubicBezTo>
                      <a:pt x="300" y="39"/>
                      <a:pt x="298" y="39"/>
                      <a:pt x="296" y="39"/>
                    </a:cubicBezTo>
                    <a:cubicBezTo>
                      <a:pt x="294" y="40"/>
                      <a:pt x="293" y="40"/>
                      <a:pt x="293" y="40"/>
                    </a:cubicBezTo>
                    <a:cubicBezTo>
                      <a:pt x="291" y="40"/>
                      <a:pt x="291" y="40"/>
                      <a:pt x="290" y="38"/>
                    </a:cubicBezTo>
                    <a:cubicBezTo>
                      <a:pt x="290" y="37"/>
                      <a:pt x="290" y="36"/>
                      <a:pt x="291" y="35"/>
                    </a:cubicBezTo>
                    <a:cubicBezTo>
                      <a:pt x="298" y="32"/>
                      <a:pt x="303" y="31"/>
                      <a:pt x="305" y="32"/>
                    </a:cubicBezTo>
                    <a:close/>
                    <a:moveTo>
                      <a:pt x="272" y="64"/>
                    </a:moveTo>
                    <a:cubicBezTo>
                      <a:pt x="273" y="64"/>
                      <a:pt x="275" y="64"/>
                      <a:pt x="277" y="63"/>
                    </a:cubicBezTo>
                    <a:cubicBezTo>
                      <a:pt x="278" y="63"/>
                      <a:pt x="288" y="60"/>
                      <a:pt x="304" y="55"/>
                    </a:cubicBezTo>
                    <a:cubicBezTo>
                      <a:pt x="306" y="54"/>
                      <a:pt x="308" y="54"/>
                      <a:pt x="310" y="55"/>
                    </a:cubicBezTo>
                    <a:cubicBezTo>
                      <a:pt x="311" y="56"/>
                      <a:pt x="314" y="57"/>
                      <a:pt x="316" y="58"/>
                    </a:cubicBezTo>
                    <a:cubicBezTo>
                      <a:pt x="318" y="58"/>
                      <a:pt x="319" y="59"/>
                      <a:pt x="320" y="60"/>
                    </a:cubicBezTo>
                    <a:cubicBezTo>
                      <a:pt x="322" y="61"/>
                      <a:pt x="323" y="62"/>
                      <a:pt x="322" y="63"/>
                    </a:cubicBezTo>
                    <a:cubicBezTo>
                      <a:pt x="322" y="64"/>
                      <a:pt x="321" y="64"/>
                      <a:pt x="319" y="65"/>
                    </a:cubicBezTo>
                    <a:cubicBezTo>
                      <a:pt x="314" y="67"/>
                      <a:pt x="310" y="69"/>
                      <a:pt x="308" y="71"/>
                    </a:cubicBezTo>
                    <a:cubicBezTo>
                      <a:pt x="309" y="72"/>
                      <a:pt x="309" y="73"/>
                      <a:pt x="309" y="74"/>
                    </a:cubicBezTo>
                    <a:cubicBezTo>
                      <a:pt x="309" y="75"/>
                      <a:pt x="310" y="75"/>
                      <a:pt x="312" y="75"/>
                    </a:cubicBezTo>
                    <a:cubicBezTo>
                      <a:pt x="315" y="75"/>
                      <a:pt x="319" y="75"/>
                      <a:pt x="325" y="76"/>
                    </a:cubicBezTo>
                    <a:cubicBezTo>
                      <a:pt x="329" y="76"/>
                      <a:pt x="331" y="76"/>
                      <a:pt x="332" y="76"/>
                    </a:cubicBezTo>
                    <a:cubicBezTo>
                      <a:pt x="334" y="76"/>
                      <a:pt x="336" y="77"/>
                      <a:pt x="338" y="80"/>
                    </a:cubicBezTo>
                    <a:cubicBezTo>
                      <a:pt x="338" y="80"/>
                      <a:pt x="338" y="81"/>
                      <a:pt x="338" y="81"/>
                    </a:cubicBezTo>
                    <a:cubicBezTo>
                      <a:pt x="341" y="86"/>
                      <a:pt x="342" y="89"/>
                      <a:pt x="340" y="88"/>
                    </a:cubicBezTo>
                    <a:cubicBezTo>
                      <a:pt x="339" y="88"/>
                      <a:pt x="338" y="88"/>
                      <a:pt x="337" y="87"/>
                    </a:cubicBezTo>
                    <a:cubicBezTo>
                      <a:pt x="332" y="85"/>
                      <a:pt x="326" y="84"/>
                      <a:pt x="322" y="84"/>
                    </a:cubicBezTo>
                    <a:cubicBezTo>
                      <a:pt x="316" y="83"/>
                      <a:pt x="312" y="83"/>
                      <a:pt x="311" y="84"/>
                    </a:cubicBezTo>
                    <a:cubicBezTo>
                      <a:pt x="310" y="84"/>
                      <a:pt x="310" y="85"/>
                      <a:pt x="309" y="88"/>
                    </a:cubicBezTo>
                    <a:cubicBezTo>
                      <a:pt x="310" y="93"/>
                      <a:pt x="309" y="100"/>
                      <a:pt x="308" y="109"/>
                    </a:cubicBezTo>
                    <a:cubicBezTo>
                      <a:pt x="307" y="114"/>
                      <a:pt x="307" y="117"/>
                      <a:pt x="306" y="119"/>
                    </a:cubicBezTo>
                    <a:cubicBezTo>
                      <a:pt x="306" y="120"/>
                      <a:pt x="305" y="120"/>
                      <a:pt x="303" y="120"/>
                    </a:cubicBezTo>
                    <a:cubicBezTo>
                      <a:pt x="302" y="119"/>
                      <a:pt x="301" y="119"/>
                      <a:pt x="300" y="119"/>
                    </a:cubicBezTo>
                    <a:cubicBezTo>
                      <a:pt x="298" y="118"/>
                      <a:pt x="295" y="117"/>
                      <a:pt x="292" y="116"/>
                    </a:cubicBezTo>
                    <a:cubicBezTo>
                      <a:pt x="284" y="113"/>
                      <a:pt x="278" y="110"/>
                      <a:pt x="276" y="106"/>
                    </a:cubicBezTo>
                    <a:cubicBezTo>
                      <a:pt x="275" y="104"/>
                      <a:pt x="275" y="104"/>
                      <a:pt x="275" y="103"/>
                    </a:cubicBezTo>
                    <a:cubicBezTo>
                      <a:pt x="275" y="103"/>
                      <a:pt x="276" y="103"/>
                      <a:pt x="277" y="104"/>
                    </a:cubicBezTo>
                    <a:cubicBezTo>
                      <a:pt x="284" y="107"/>
                      <a:pt x="290" y="108"/>
                      <a:pt x="296" y="107"/>
                    </a:cubicBezTo>
                    <a:cubicBezTo>
                      <a:pt x="296" y="107"/>
                      <a:pt x="296" y="107"/>
                      <a:pt x="296" y="107"/>
                    </a:cubicBezTo>
                    <a:cubicBezTo>
                      <a:pt x="298" y="107"/>
                      <a:pt x="299" y="100"/>
                      <a:pt x="299" y="87"/>
                    </a:cubicBezTo>
                    <a:cubicBezTo>
                      <a:pt x="299" y="86"/>
                      <a:pt x="298" y="85"/>
                      <a:pt x="297" y="86"/>
                    </a:cubicBezTo>
                    <a:cubicBezTo>
                      <a:pt x="296" y="87"/>
                      <a:pt x="293" y="87"/>
                      <a:pt x="290" y="88"/>
                    </a:cubicBezTo>
                    <a:cubicBezTo>
                      <a:pt x="283" y="89"/>
                      <a:pt x="276" y="90"/>
                      <a:pt x="270" y="93"/>
                    </a:cubicBezTo>
                    <a:cubicBezTo>
                      <a:pt x="270" y="93"/>
                      <a:pt x="269" y="93"/>
                      <a:pt x="269" y="94"/>
                    </a:cubicBezTo>
                    <a:cubicBezTo>
                      <a:pt x="267" y="95"/>
                      <a:pt x="266" y="95"/>
                      <a:pt x="265" y="94"/>
                    </a:cubicBezTo>
                    <a:cubicBezTo>
                      <a:pt x="264" y="92"/>
                      <a:pt x="263" y="89"/>
                      <a:pt x="263" y="86"/>
                    </a:cubicBezTo>
                    <a:cubicBezTo>
                      <a:pt x="263" y="86"/>
                      <a:pt x="263" y="86"/>
                      <a:pt x="263" y="86"/>
                    </a:cubicBezTo>
                    <a:cubicBezTo>
                      <a:pt x="266" y="86"/>
                      <a:pt x="268" y="86"/>
                      <a:pt x="272" y="85"/>
                    </a:cubicBezTo>
                    <a:cubicBezTo>
                      <a:pt x="273" y="84"/>
                      <a:pt x="276" y="84"/>
                      <a:pt x="281" y="83"/>
                    </a:cubicBezTo>
                    <a:cubicBezTo>
                      <a:pt x="283" y="83"/>
                      <a:pt x="285" y="82"/>
                      <a:pt x="285" y="82"/>
                    </a:cubicBezTo>
                    <a:cubicBezTo>
                      <a:pt x="289" y="81"/>
                      <a:pt x="293" y="80"/>
                      <a:pt x="297" y="78"/>
                    </a:cubicBezTo>
                    <a:cubicBezTo>
                      <a:pt x="298" y="77"/>
                      <a:pt x="298" y="75"/>
                      <a:pt x="297" y="73"/>
                    </a:cubicBezTo>
                    <a:cubicBezTo>
                      <a:pt x="295" y="71"/>
                      <a:pt x="294" y="70"/>
                      <a:pt x="296" y="68"/>
                    </a:cubicBezTo>
                    <a:cubicBezTo>
                      <a:pt x="299" y="67"/>
                      <a:pt x="302" y="66"/>
                      <a:pt x="305" y="65"/>
                    </a:cubicBezTo>
                    <a:cubicBezTo>
                      <a:pt x="307" y="64"/>
                      <a:pt x="308" y="62"/>
                      <a:pt x="307" y="61"/>
                    </a:cubicBezTo>
                    <a:cubicBezTo>
                      <a:pt x="306" y="59"/>
                      <a:pt x="305" y="59"/>
                      <a:pt x="303" y="60"/>
                    </a:cubicBezTo>
                    <a:cubicBezTo>
                      <a:pt x="295" y="62"/>
                      <a:pt x="287" y="66"/>
                      <a:pt x="280" y="72"/>
                    </a:cubicBezTo>
                    <a:cubicBezTo>
                      <a:pt x="279" y="73"/>
                      <a:pt x="278" y="74"/>
                      <a:pt x="277" y="74"/>
                    </a:cubicBezTo>
                    <a:cubicBezTo>
                      <a:pt x="275" y="74"/>
                      <a:pt x="273" y="70"/>
                      <a:pt x="272" y="64"/>
                    </a:cubicBezTo>
                    <a:close/>
                    <a:moveTo>
                      <a:pt x="388" y="41"/>
                    </a:moveTo>
                    <a:cubicBezTo>
                      <a:pt x="384" y="42"/>
                      <a:pt x="380" y="43"/>
                      <a:pt x="378" y="43"/>
                    </a:cubicBezTo>
                    <a:cubicBezTo>
                      <a:pt x="377" y="43"/>
                      <a:pt x="377" y="44"/>
                      <a:pt x="377" y="46"/>
                    </a:cubicBezTo>
                    <a:cubicBezTo>
                      <a:pt x="378" y="49"/>
                      <a:pt x="379" y="50"/>
                      <a:pt x="380" y="49"/>
                    </a:cubicBezTo>
                    <a:cubicBezTo>
                      <a:pt x="383" y="47"/>
                      <a:pt x="387" y="46"/>
                      <a:pt x="390" y="46"/>
                    </a:cubicBezTo>
                    <a:cubicBezTo>
                      <a:pt x="397" y="45"/>
                      <a:pt x="407" y="42"/>
                      <a:pt x="419" y="38"/>
                    </a:cubicBezTo>
                    <a:cubicBezTo>
                      <a:pt x="424" y="37"/>
                      <a:pt x="427" y="37"/>
                      <a:pt x="431" y="37"/>
                    </a:cubicBezTo>
                    <a:cubicBezTo>
                      <a:pt x="438" y="37"/>
                      <a:pt x="442" y="39"/>
                      <a:pt x="442" y="44"/>
                    </a:cubicBezTo>
                    <a:cubicBezTo>
                      <a:pt x="442" y="46"/>
                      <a:pt x="439" y="49"/>
                      <a:pt x="434" y="52"/>
                    </a:cubicBezTo>
                    <a:cubicBezTo>
                      <a:pt x="434" y="52"/>
                      <a:pt x="433" y="52"/>
                      <a:pt x="433" y="52"/>
                    </a:cubicBezTo>
                    <a:cubicBezTo>
                      <a:pt x="427" y="48"/>
                      <a:pt x="423" y="46"/>
                      <a:pt x="419" y="47"/>
                    </a:cubicBezTo>
                    <a:cubicBezTo>
                      <a:pt x="411" y="48"/>
                      <a:pt x="400" y="51"/>
                      <a:pt x="387" y="56"/>
                    </a:cubicBezTo>
                    <a:cubicBezTo>
                      <a:pt x="385" y="56"/>
                      <a:pt x="385" y="57"/>
                      <a:pt x="386" y="59"/>
                    </a:cubicBezTo>
                    <a:cubicBezTo>
                      <a:pt x="387" y="64"/>
                      <a:pt x="389" y="66"/>
                      <a:pt x="391" y="66"/>
                    </a:cubicBezTo>
                    <a:cubicBezTo>
                      <a:pt x="392" y="66"/>
                      <a:pt x="394" y="65"/>
                      <a:pt x="395" y="63"/>
                    </a:cubicBezTo>
                    <a:cubicBezTo>
                      <a:pt x="398" y="60"/>
                      <a:pt x="401" y="58"/>
                      <a:pt x="406" y="58"/>
                    </a:cubicBezTo>
                    <a:cubicBezTo>
                      <a:pt x="410" y="57"/>
                      <a:pt x="412" y="56"/>
                      <a:pt x="413" y="53"/>
                    </a:cubicBezTo>
                    <a:cubicBezTo>
                      <a:pt x="414" y="53"/>
                      <a:pt x="415" y="52"/>
                      <a:pt x="417" y="51"/>
                    </a:cubicBezTo>
                    <a:cubicBezTo>
                      <a:pt x="419" y="52"/>
                      <a:pt x="420" y="54"/>
                      <a:pt x="418" y="56"/>
                    </a:cubicBezTo>
                    <a:cubicBezTo>
                      <a:pt x="417" y="58"/>
                      <a:pt x="413" y="60"/>
                      <a:pt x="407" y="63"/>
                    </a:cubicBezTo>
                    <a:cubicBezTo>
                      <a:pt x="405" y="64"/>
                      <a:pt x="405" y="65"/>
                      <a:pt x="407" y="66"/>
                    </a:cubicBezTo>
                    <a:cubicBezTo>
                      <a:pt x="408" y="68"/>
                      <a:pt x="409" y="71"/>
                      <a:pt x="408" y="73"/>
                    </a:cubicBezTo>
                    <a:cubicBezTo>
                      <a:pt x="404" y="73"/>
                      <a:pt x="399" y="74"/>
                      <a:pt x="392" y="76"/>
                    </a:cubicBezTo>
                    <a:cubicBezTo>
                      <a:pt x="389" y="77"/>
                      <a:pt x="386" y="78"/>
                      <a:pt x="382" y="79"/>
                    </a:cubicBezTo>
                    <a:cubicBezTo>
                      <a:pt x="376" y="80"/>
                      <a:pt x="373" y="81"/>
                      <a:pt x="371" y="81"/>
                    </a:cubicBezTo>
                    <a:cubicBezTo>
                      <a:pt x="370" y="82"/>
                      <a:pt x="369" y="82"/>
                      <a:pt x="369" y="83"/>
                    </a:cubicBezTo>
                    <a:cubicBezTo>
                      <a:pt x="370" y="84"/>
                      <a:pt x="370" y="84"/>
                      <a:pt x="370" y="84"/>
                    </a:cubicBezTo>
                    <a:cubicBezTo>
                      <a:pt x="371" y="86"/>
                      <a:pt x="371" y="88"/>
                      <a:pt x="372" y="90"/>
                    </a:cubicBezTo>
                    <a:cubicBezTo>
                      <a:pt x="373" y="91"/>
                      <a:pt x="374" y="91"/>
                      <a:pt x="376" y="90"/>
                    </a:cubicBezTo>
                    <a:cubicBezTo>
                      <a:pt x="379" y="88"/>
                      <a:pt x="384" y="86"/>
                      <a:pt x="391" y="85"/>
                    </a:cubicBezTo>
                    <a:cubicBezTo>
                      <a:pt x="394" y="84"/>
                      <a:pt x="399" y="83"/>
                      <a:pt x="404" y="83"/>
                    </a:cubicBezTo>
                    <a:cubicBezTo>
                      <a:pt x="405" y="83"/>
                      <a:pt x="406" y="82"/>
                      <a:pt x="407" y="82"/>
                    </a:cubicBezTo>
                    <a:cubicBezTo>
                      <a:pt x="408" y="82"/>
                      <a:pt x="409" y="82"/>
                      <a:pt x="409" y="84"/>
                    </a:cubicBezTo>
                    <a:cubicBezTo>
                      <a:pt x="409" y="100"/>
                      <a:pt x="405" y="108"/>
                      <a:pt x="399" y="108"/>
                    </a:cubicBezTo>
                    <a:cubicBezTo>
                      <a:pt x="398" y="108"/>
                      <a:pt x="394" y="107"/>
                      <a:pt x="388" y="105"/>
                    </a:cubicBezTo>
                    <a:cubicBezTo>
                      <a:pt x="387" y="105"/>
                      <a:pt x="386" y="105"/>
                      <a:pt x="386" y="105"/>
                    </a:cubicBezTo>
                    <a:cubicBezTo>
                      <a:pt x="385" y="104"/>
                      <a:pt x="384" y="104"/>
                      <a:pt x="384" y="105"/>
                    </a:cubicBezTo>
                    <a:cubicBezTo>
                      <a:pt x="384" y="105"/>
                      <a:pt x="384" y="106"/>
                      <a:pt x="385" y="106"/>
                    </a:cubicBezTo>
                    <a:cubicBezTo>
                      <a:pt x="391" y="112"/>
                      <a:pt x="398" y="116"/>
                      <a:pt x="406" y="119"/>
                    </a:cubicBezTo>
                    <a:cubicBezTo>
                      <a:pt x="408" y="119"/>
                      <a:pt x="410" y="119"/>
                      <a:pt x="412" y="120"/>
                    </a:cubicBezTo>
                    <a:cubicBezTo>
                      <a:pt x="412" y="120"/>
                      <a:pt x="412" y="120"/>
                      <a:pt x="412" y="120"/>
                    </a:cubicBezTo>
                    <a:cubicBezTo>
                      <a:pt x="413" y="119"/>
                      <a:pt x="414" y="116"/>
                      <a:pt x="415" y="109"/>
                    </a:cubicBezTo>
                    <a:cubicBezTo>
                      <a:pt x="416" y="107"/>
                      <a:pt x="416" y="106"/>
                      <a:pt x="415" y="108"/>
                    </a:cubicBezTo>
                    <a:cubicBezTo>
                      <a:pt x="416" y="105"/>
                      <a:pt x="417" y="102"/>
                      <a:pt x="417" y="101"/>
                    </a:cubicBezTo>
                    <a:cubicBezTo>
                      <a:pt x="418" y="96"/>
                      <a:pt x="418" y="93"/>
                      <a:pt x="418" y="89"/>
                    </a:cubicBezTo>
                    <a:cubicBezTo>
                      <a:pt x="418" y="84"/>
                      <a:pt x="419" y="81"/>
                      <a:pt x="420" y="81"/>
                    </a:cubicBezTo>
                    <a:cubicBezTo>
                      <a:pt x="423" y="80"/>
                      <a:pt x="428" y="80"/>
                      <a:pt x="434" y="80"/>
                    </a:cubicBezTo>
                    <a:cubicBezTo>
                      <a:pt x="439" y="81"/>
                      <a:pt x="442" y="82"/>
                      <a:pt x="444" y="83"/>
                    </a:cubicBezTo>
                    <a:cubicBezTo>
                      <a:pt x="448" y="84"/>
                      <a:pt x="449" y="84"/>
                      <a:pt x="450" y="83"/>
                    </a:cubicBezTo>
                    <a:cubicBezTo>
                      <a:pt x="449" y="78"/>
                      <a:pt x="448" y="73"/>
                      <a:pt x="446" y="68"/>
                    </a:cubicBezTo>
                    <a:cubicBezTo>
                      <a:pt x="444" y="69"/>
                      <a:pt x="441" y="69"/>
                      <a:pt x="438" y="69"/>
                    </a:cubicBezTo>
                    <a:cubicBezTo>
                      <a:pt x="435" y="69"/>
                      <a:pt x="429" y="69"/>
                      <a:pt x="419" y="70"/>
                    </a:cubicBezTo>
                    <a:cubicBezTo>
                      <a:pt x="419" y="70"/>
                      <a:pt x="418" y="70"/>
                      <a:pt x="418" y="70"/>
                    </a:cubicBezTo>
                    <a:cubicBezTo>
                      <a:pt x="419" y="67"/>
                      <a:pt x="419" y="66"/>
                      <a:pt x="418" y="65"/>
                    </a:cubicBezTo>
                    <a:cubicBezTo>
                      <a:pt x="417" y="64"/>
                      <a:pt x="418" y="63"/>
                      <a:pt x="422" y="62"/>
                    </a:cubicBezTo>
                    <a:cubicBezTo>
                      <a:pt x="427" y="61"/>
                      <a:pt x="431" y="58"/>
                      <a:pt x="434" y="56"/>
                    </a:cubicBezTo>
                    <a:cubicBezTo>
                      <a:pt x="434" y="55"/>
                      <a:pt x="435" y="55"/>
                      <a:pt x="437" y="56"/>
                    </a:cubicBezTo>
                    <a:cubicBezTo>
                      <a:pt x="439" y="56"/>
                      <a:pt x="440" y="56"/>
                      <a:pt x="440" y="56"/>
                    </a:cubicBezTo>
                    <a:cubicBezTo>
                      <a:pt x="443" y="57"/>
                      <a:pt x="446" y="57"/>
                      <a:pt x="449" y="56"/>
                    </a:cubicBezTo>
                    <a:cubicBezTo>
                      <a:pt x="451" y="55"/>
                      <a:pt x="453" y="55"/>
                      <a:pt x="456" y="55"/>
                    </a:cubicBezTo>
                    <a:cubicBezTo>
                      <a:pt x="458" y="55"/>
                      <a:pt x="458" y="53"/>
                      <a:pt x="457" y="50"/>
                    </a:cubicBezTo>
                    <a:cubicBezTo>
                      <a:pt x="455" y="46"/>
                      <a:pt x="453" y="43"/>
                      <a:pt x="450" y="42"/>
                    </a:cubicBezTo>
                    <a:cubicBezTo>
                      <a:pt x="450" y="42"/>
                      <a:pt x="449" y="41"/>
                      <a:pt x="447" y="39"/>
                    </a:cubicBezTo>
                    <a:cubicBezTo>
                      <a:pt x="445" y="37"/>
                      <a:pt x="444" y="36"/>
                      <a:pt x="443" y="35"/>
                    </a:cubicBezTo>
                    <a:cubicBezTo>
                      <a:pt x="440" y="32"/>
                      <a:pt x="434" y="31"/>
                      <a:pt x="424" y="31"/>
                    </a:cubicBezTo>
                    <a:cubicBezTo>
                      <a:pt x="423" y="31"/>
                      <a:pt x="423" y="31"/>
                      <a:pt x="422" y="30"/>
                    </a:cubicBezTo>
                    <a:cubicBezTo>
                      <a:pt x="422" y="30"/>
                      <a:pt x="422" y="29"/>
                      <a:pt x="423" y="29"/>
                    </a:cubicBezTo>
                    <a:cubicBezTo>
                      <a:pt x="430" y="21"/>
                      <a:pt x="436" y="15"/>
                      <a:pt x="440" y="13"/>
                    </a:cubicBezTo>
                    <a:cubicBezTo>
                      <a:pt x="441" y="13"/>
                      <a:pt x="440" y="11"/>
                      <a:pt x="437" y="7"/>
                    </a:cubicBezTo>
                    <a:cubicBezTo>
                      <a:pt x="434" y="4"/>
                      <a:pt x="433" y="3"/>
                      <a:pt x="432" y="3"/>
                    </a:cubicBezTo>
                    <a:cubicBezTo>
                      <a:pt x="430" y="5"/>
                      <a:pt x="426" y="11"/>
                      <a:pt x="420" y="20"/>
                    </a:cubicBezTo>
                    <a:cubicBezTo>
                      <a:pt x="416" y="27"/>
                      <a:pt x="413" y="30"/>
                      <a:pt x="412" y="31"/>
                    </a:cubicBezTo>
                    <a:cubicBezTo>
                      <a:pt x="411" y="31"/>
                      <a:pt x="408" y="33"/>
                      <a:pt x="403" y="34"/>
                    </a:cubicBezTo>
                    <a:cubicBezTo>
                      <a:pt x="394" y="37"/>
                      <a:pt x="389" y="39"/>
                      <a:pt x="388" y="41"/>
                    </a:cubicBezTo>
                    <a:close/>
                    <a:moveTo>
                      <a:pt x="408" y="22"/>
                    </a:moveTo>
                    <a:cubicBezTo>
                      <a:pt x="406" y="22"/>
                      <a:pt x="404" y="21"/>
                      <a:pt x="401" y="19"/>
                    </a:cubicBezTo>
                    <a:cubicBezTo>
                      <a:pt x="398" y="14"/>
                      <a:pt x="397" y="12"/>
                      <a:pt x="399" y="10"/>
                    </a:cubicBezTo>
                    <a:cubicBezTo>
                      <a:pt x="401" y="10"/>
                      <a:pt x="402" y="9"/>
                      <a:pt x="404" y="9"/>
                    </a:cubicBezTo>
                    <a:cubicBezTo>
                      <a:pt x="405" y="9"/>
                      <a:pt x="406" y="8"/>
                      <a:pt x="407" y="8"/>
                    </a:cubicBezTo>
                    <a:cubicBezTo>
                      <a:pt x="408" y="7"/>
                      <a:pt x="410" y="7"/>
                      <a:pt x="413" y="6"/>
                    </a:cubicBezTo>
                    <a:cubicBezTo>
                      <a:pt x="416" y="6"/>
                      <a:pt x="417" y="7"/>
                      <a:pt x="416" y="7"/>
                    </a:cubicBezTo>
                    <a:cubicBezTo>
                      <a:pt x="413" y="12"/>
                      <a:pt x="411" y="16"/>
                      <a:pt x="410" y="19"/>
                    </a:cubicBezTo>
                    <a:cubicBezTo>
                      <a:pt x="410" y="22"/>
                      <a:pt x="409" y="23"/>
                      <a:pt x="408" y="22"/>
                    </a:cubicBezTo>
                    <a:close/>
                    <a:moveTo>
                      <a:pt x="395" y="31"/>
                    </a:moveTo>
                    <a:cubicBezTo>
                      <a:pt x="391" y="31"/>
                      <a:pt x="387" y="31"/>
                      <a:pt x="383" y="30"/>
                    </a:cubicBezTo>
                    <a:cubicBezTo>
                      <a:pt x="381" y="29"/>
                      <a:pt x="381" y="25"/>
                      <a:pt x="381" y="18"/>
                    </a:cubicBezTo>
                    <a:cubicBezTo>
                      <a:pt x="381" y="17"/>
                      <a:pt x="382" y="16"/>
                      <a:pt x="384" y="15"/>
                    </a:cubicBezTo>
                    <a:cubicBezTo>
                      <a:pt x="385" y="14"/>
                      <a:pt x="386" y="15"/>
                      <a:pt x="387" y="16"/>
                    </a:cubicBezTo>
                    <a:cubicBezTo>
                      <a:pt x="388" y="17"/>
                      <a:pt x="391" y="21"/>
                      <a:pt x="396" y="25"/>
                    </a:cubicBezTo>
                    <a:cubicBezTo>
                      <a:pt x="398" y="29"/>
                      <a:pt x="398" y="31"/>
                      <a:pt x="395" y="31"/>
                    </a:cubicBezTo>
                    <a:close/>
                    <a:moveTo>
                      <a:pt x="373" y="63"/>
                    </a:moveTo>
                    <a:cubicBezTo>
                      <a:pt x="373" y="65"/>
                      <a:pt x="372" y="66"/>
                      <a:pt x="370" y="65"/>
                    </a:cubicBezTo>
                    <a:cubicBezTo>
                      <a:pt x="363" y="64"/>
                      <a:pt x="359" y="62"/>
                      <a:pt x="358" y="59"/>
                    </a:cubicBezTo>
                    <a:cubicBezTo>
                      <a:pt x="361" y="54"/>
                      <a:pt x="365" y="50"/>
                      <a:pt x="371" y="48"/>
                    </a:cubicBezTo>
                    <a:cubicBezTo>
                      <a:pt x="372" y="47"/>
                      <a:pt x="373" y="47"/>
                      <a:pt x="373" y="48"/>
                    </a:cubicBezTo>
                    <a:cubicBezTo>
                      <a:pt x="374" y="48"/>
                      <a:pt x="374" y="49"/>
                      <a:pt x="373" y="50"/>
                    </a:cubicBezTo>
                    <a:cubicBezTo>
                      <a:pt x="372" y="52"/>
                      <a:pt x="372" y="57"/>
                      <a:pt x="373" y="63"/>
                    </a:cubicBezTo>
                    <a:close/>
                    <a:moveTo>
                      <a:pt x="564" y="39"/>
                    </a:moveTo>
                    <a:cubicBezTo>
                      <a:pt x="557" y="41"/>
                      <a:pt x="550" y="43"/>
                      <a:pt x="541" y="44"/>
                    </a:cubicBezTo>
                    <a:cubicBezTo>
                      <a:pt x="539" y="44"/>
                      <a:pt x="538" y="44"/>
                      <a:pt x="538" y="44"/>
                    </a:cubicBezTo>
                    <a:cubicBezTo>
                      <a:pt x="537" y="45"/>
                      <a:pt x="538" y="47"/>
                      <a:pt x="539" y="50"/>
                    </a:cubicBezTo>
                    <a:cubicBezTo>
                      <a:pt x="540" y="53"/>
                      <a:pt x="541" y="55"/>
                      <a:pt x="542" y="56"/>
                    </a:cubicBezTo>
                    <a:cubicBezTo>
                      <a:pt x="543" y="56"/>
                      <a:pt x="544" y="56"/>
                      <a:pt x="547" y="55"/>
                    </a:cubicBezTo>
                    <a:cubicBezTo>
                      <a:pt x="553" y="52"/>
                      <a:pt x="558" y="51"/>
                      <a:pt x="562" y="51"/>
                    </a:cubicBezTo>
                    <a:cubicBezTo>
                      <a:pt x="564" y="51"/>
                      <a:pt x="565" y="52"/>
                      <a:pt x="565" y="53"/>
                    </a:cubicBezTo>
                    <a:cubicBezTo>
                      <a:pt x="565" y="56"/>
                      <a:pt x="565" y="60"/>
                      <a:pt x="565" y="64"/>
                    </a:cubicBezTo>
                    <a:cubicBezTo>
                      <a:pt x="565" y="69"/>
                      <a:pt x="566" y="75"/>
                      <a:pt x="566" y="83"/>
                    </a:cubicBezTo>
                    <a:cubicBezTo>
                      <a:pt x="567" y="97"/>
                      <a:pt x="567" y="104"/>
                      <a:pt x="565" y="104"/>
                    </a:cubicBezTo>
                    <a:cubicBezTo>
                      <a:pt x="564" y="105"/>
                      <a:pt x="560" y="105"/>
                      <a:pt x="553" y="103"/>
                    </a:cubicBezTo>
                    <a:cubicBezTo>
                      <a:pt x="549" y="101"/>
                      <a:pt x="546" y="101"/>
                      <a:pt x="546" y="102"/>
                    </a:cubicBezTo>
                    <a:cubicBezTo>
                      <a:pt x="547" y="104"/>
                      <a:pt x="551" y="108"/>
                      <a:pt x="558" y="111"/>
                    </a:cubicBezTo>
                    <a:cubicBezTo>
                      <a:pt x="559" y="112"/>
                      <a:pt x="561" y="113"/>
                      <a:pt x="564" y="115"/>
                    </a:cubicBezTo>
                    <a:cubicBezTo>
                      <a:pt x="571" y="119"/>
                      <a:pt x="575" y="121"/>
                      <a:pt x="576" y="120"/>
                    </a:cubicBezTo>
                    <a:cubicBezTo>
                      <a:pt x="577" y="120"/>
                      <a:pt x="577" y="117"/>
                      <a:pt x="577" y="111"/>
                    </a:cubicBezTo>
                    <a:cubicBezTo>
                      <a:pt x="576" y="107"/>
                      <a:pt x="576" y="104"/>
                      <a:pt x="576" y="102"/>
                    </a:cubicBezTo>
                    <a:cubicBezTo>
                      <a:pt x="575" y="85"/>
                      <a:pt x="576" y="77"/>
                      <a:pt x="577" y="78"/>
                    </a:cubicBezTo>
                    <a:cubicBezTo>
                      <a:pt x="584" y="82"/>
                      <a:pt x="590" y="87"/>
                      <a:pt x="595" y="94"/>
                    </a:cubicBezTo>
                    <a:cubicBezTo>
                      <a:pt x="596" y="95"/>
                      <a:pt x="596" y="96"/>
                      <a:pt x="597" y="97"/>
                    </a:cubicBezTo>
                    <a:cubicBezTo>
                      <a:pt x="598" y="100"/>
                      <a:pt x="599" y="102"/>
                      <a:pt x="600" y="103"/>
                    </a:cubicBezTo>
                    <a:cubicBezTo>
                      <a:pt x="603" y="103"/>
                      <a:pt x="609" y="103"/>
                      <a:pt x="617" y="103"/>
                    </a:cubicBezTo>
                    <a:cubicBezTo>
                      <a:pt x="618" y="103"/>
                      <a:pt x="620" y="103"/>
                      <a:pt x="623" y="103"/>
                    </a:cubicBezTo>
                    <a:cubicBezTo>
                      <a:pt x="625" y="103"/>
                      <a:pt x="626" y="103"/>
                      <a:pt x="627" y="103"/>
                    </a:cubicBezTo>
                    <a:cubicBezTo>
                      <a:pt x="629" y="103"/>
                      <a:pt x="630" y="102"/>
                      <a:pt x="630" y="101"/>
                    </a:cubicBezTo>
                    <a:cubicBezTo>
                      <a:pt x="630" y="98"/>
                      <a:pt x="622" y="95"/>
                      <a:pt x="607" y="90"/>
                    </a:cubicBezTo>
                    <a:cubicBezTo>
                      <a:pt x="601" y="88"/>
                      <a:pt x="596" y="84"/>
                      <a:pt x="590" y="77"/>
                    </a:cubicBezTo>
                    <a:cubicBezTo>
                      <a:pt x="590" y="77"/>
                      <a:pt x="588" y="75"/>
                      <a:pt x="586" y="73"/>
                    </a:cubicBezTo>
                    <a:cubicBezTo>
                      <a:pt x="584" y="70"/>
                      <a:pt x="583" y="69"/>
                      <a:pt x="583" y="68"/>
                    </a:cubicBezTo>
                    <a:cubicBezTo>
                      <a:pt x="584" y="67"/>
                      <a:pt x="586" y="66"/>
                      <a:pt x="588" y="65"/>
                    </a:cubicBezTo>
                    <a:cubicBezTo>
                      <a:pt x="590" y="64"/>
                      <a:pt x="591" y="63"/>
                      <a:pt x="591" y="62"/>
                    </a:cubicBezTo>
                    <a:cubicBezTo>
                      <a:pt x="592" y="62"/>
                      <a:pt x="594" y="61"/>
                      <a:pt x="596" y="60"/>
                    </a:cubicBezTo>
                    <a:cubicBezTo>
                      <a:pt x="601" y="57"/>
                      <a:pt x="604" y="55"/>
                      <a:pt x="604" y="55"/>
                    </a:cubicBezTo>
                    <a:cubicBezTo>
                      <a:pt x="602" y="50"/>
                      <a:pt x="600" y="47"/>
                      <a:pt x="598" y="47"/>
                    </a:cubicBezTo>
                    <a:cubicBezTo>
                      <a:pt x="596" y="47"/>
                      <a:pt x="594" y="50"/>
                      <a:pt x="591" y="53"/>
                    </a:cubicBezTo>
                    <a:cubicBezTo>
                      <a:pt x="590" y="55"/>
                      <a:pt x="589" y="56"/>
                      <a:pt x="588" y="57"/>
                    </a:cubicBezTo>
                    <a:cubicBezTo>
                      <a:pt x="584" y="61"/>
                      <a:pt x="580" y="64"/>
                      <a:pt x="578" y="64"/>
                    </a:cubicBezTo>
                    <a:cubicBezTo>
                      <a:pt x="577" y="64"/>
                      <a:pt x="576" y="63"/>
                      <a:pt x="576" y="61"/>
                    </a:cubicBezTo>
                    <a:cubicBezTo>
                      <a:pt x="575" y="60"/>
                      <a:pt x="575" y="60"/>
                      <a:pt x="575" y="60"/>
                    </a:cubicBezTo>
                    <a:cubicBezTo>
                      <a:pt x="574" y="55"/>
                      <a:pt x="575" y="52"/>
                      <a:pt x="576" y="49"/>
                    </a:cubicBezTo>
                    <a:cubicBezTo>
                      <a:pt x="578" y="47"/>
                      <a:pt x="581" y="45"/>
                      <a:pt x="585" y="45"/>
                    </a:cubicBezTo>
                    <a:cubicBezTo>
                      <a:pt x="585" y="45"/>
                      <a:pt x="586" y="45"/>
                      <a:pt x="587" y="45"/>
                    </a:cubicBezTo>
                    <a:cubicBezTo>
                      <a:pt x="591" y="45"/>
                      <a:pt x="593" y="44"/>
                      <a:pt x="593" y="44"/>
                    </a:cubicBezTo>
                    <a:cubicBezTo>
                      <a:pt x="593" y="40"/>
                      <a:pt x="591" y="36"/>
                      <a:pt x="587" y="32"/>
                    </a:cubicBezTo>
                    <a:cubicBezTo>
                      <a:pt x="587" y="32"/>
                      <a:pt x="586" y="32"/>
                      <a:pt x="585" y="33"/>
                    </a:cubicBezTo>
                    <a:cubicBezTo>
                      <a:pt x="584" y="33"/>
                      <a:pt x="583" y="34"/>
                      <a:pt x="582" y="34"/>
                    </a:cubicBezTo>
                    <a:cubicBezTo>
                      <a:pt x="580" y="35"/>
                      <a:pt x="578" y="35"/>
                      <a:pt x="576" y="35"/>
                    </a:cubicBezTo>
                    <a:cubicBezTo>
                      <a:pt x="575" y="35"/>
                      <a:pt x="575" y="32"/>
                      <a:pt x="576" y="27"/>
                    </a:cubicBezTo>
                    <a:cubicBezTo>
                      <a:pt x="576" y="22"/>
                      <a:pt x="576" y="18"/>
                      <a:pt x="577" y="15"/>
                    </a:cubicBezTo>
                    <a:cubicBezTo>
                      <a:pt x="577" y="13"/>
                      <a:pt x="578" y="10"/>
                      <a:pt x="579" y="7"/>
                    </a:cubicBezTo>
                    <a:cubicBezTo>
                      <a:pt x="580" y="6"/>
                      <a:pt x="580" y="5"/>
                      <a:pt x="580" y="5"/>
                    </a:cubicBezTo>
                    <a:cubicBezTo>
                      <a:pt x="578" y="3"/>
                      <a:pt x="575" y="2"/>
                      <a:pt x="571" y="2"/>
                    </a:cubicBezTo>
                    <a:cubicBezTo>
                      <a:pt x="570" y="2"/>
                      <a:pt x="569" y="3"/>
                      <a:pt x="569" y="4"/>
                    </a:cubicBezTo>
                    <a:cubicBezTo>
                      <a:pt x="569" y="6"/>
                      <a:pt x="569" y="9"/>
                      <a:pt x="568" y="14"/>
                    </a:cubicBezTo>
                    <a:cubicBezTo>
                      <a:pt x="568" y="22"/>
                      <a:pt x="568" y="29"/>
                      <a:pt x="567" y="33"/>
                    </a:cubicBezTo>
                    <a:cubicBezTo>
                      <a:pt x="567" y="37"/>
                      <a:pt x="566" y="39"/>
                      <a:pt x="564" y="39"/>
                    </a:cubicBezTo>
                    <a:close/>
                    <a:moveTo>
                      <a:pt x="594" y="29"/>
                    </a:moveTo>
                    <a:cubicBezTo>
                      <a:pt x="593" y="27"/>
                      <a:pt x="593" y="25"/>
                      <a:pt x="593" y="21"/>
                    </a:cubicBezTo>
                    <a:cubicBezTo>
                      <a:pt x="594" y="17"/>
                      <a:pt x="595" y="14"/>
                      <a:pt x="596" y="14"/>
                    </a:cubicBezTo>
                    <a:cubicBezTo>
                      <a:pt x="597" y="14"/>
                      <a:pt x="598" y="14"/>
                      <a:pt x="599" y="16"/>
                    </a:cubicBezTo>
                    <a:cubicBezTo>
                      <a:pt x="600" y="17"/>
                      <a:pt x="602" y="19"/>
                      <a:pt x="603" y="20"/>
                    </a:cubicBezTo>
                    <a:cubicBezTo>
                      <a:pt x="608" y="24"/>
                      <a:pt x="611" y="27"/>
                      <a:pt x="610" y="31"/>
                    </a:cubicBezTo>
                    <a:cubicBezTo>
                      <a:pt x="609" y="32"/>
                      <a:pt x="606" y="32"/>
                      <a:pt x="601" y="32"/>
                    </a:cubicBezTo>
                    <a:cubicBezTo>
                      <a:pt x="597" y="31"/>
                      <a:pt x="595" y="30"/>
                      <a:pt x="594" y="29"/>
                    </a:cubicBezTo>
                    <a:close/>
                    <a:moveTo>
                      <a:pt x="542" y="72"/>
                    </a:moveTo>
                    <a:cubicBezTo>
                      <a:pt x="541" y="71"/>
                      <a:pt x="540" y="68"/>
                      <a:pt x="541" y="64"/>
                    </a:cubicBezTo>
                    <a:cubicBezTo>
                      <a:pt x="542" y="61"/>
                      <a:pt x="543" y="59"/>
                      <a:pt x="544" y="59"/>
                    </a:cubicBezTo>
                    <a:cubicBezTo>
                      <a:pt x="544" y="59"/>
                      <a:pt x="545" y="59"/>
                      <a:pt x="545" y="60"/>
                    </a:cubicBezTo>
                    <a:cubicBezTo>
                      <a:pt x="546" y="61"/>
                      <a:pt x="548" y="62"/>
                      <a:pt x="549" y="63"/>
                    </a:cubicBezTo>
                    <a:cubicBezTo>
                      <a:pt x="553" y="65"/>
                      <a:pt x="556" y="67"/>
                      <a:pt x="557" y="68"/>
                    </a:cubicBezTo>
                    <a:cubicBezTo>
                      <a:pt x="558" y="69"/>
                      <a:pt x="558" y="71"/>
                      <a:pt x="558" y="72"/>
                    </a:cubicBezTo>
                    <a:cubicBezTo>
                      <a:pt x="557" y="74"/>
                      <a:pt x="554" y="74"/>
                      <a:pt x="549" y="74"/>
                    </a:cubicBezTo>
                    <a:cubicBezTo>
                      <a:pt x="546" y="74"/>
                      <a:pt x="543" y="74"/>
                      <a:pt x="542" y="72"/>
                    </a:cubicBezTo>
                    <a:close/>
                    <a:moveTo>
                      <a:pt x="544" y="87"/>
                    </a:moveTo>
                    <a:cubicBezTo>
                      <a:pt x="546" y="85"/>
                      <a:pt x="550" y="82"/>
                      <a:pt x="557" y="77"/>
                    </a:cubicBezTo>
                    <a:cubicBezTo>
                      <a:pt x="561" y="75"/>
                      <a:pt x="563" y="73"/>
                      <a:pt x="563" y="73"/>
                    </a:cubicBezTo>
                    <a:cubicBezTo>
                      <a:pt x="563" y="74"/>
                      <a:pt x="563" y="76"/>
                      <a:pt x="561" y="79"/>
                    </a:cubicBezTo>
                    <a:cubicBezTo>
                      <a:pt x="550" y="90"/>
                      <a:pt x="543" y="97"/>
                      <a:pt x="539" y="102"/>
                    </a:cubicBezTo>
                    <a:cubicBezTo>
                      <a:pt x="539" y="103"/>
                      <a:pt x="538" y="103"/>
                      <a:pt x="538" y="104"/>
                    </a:cubicBezTo>
                    <a:cubicBezTo>
                      <a:pt x="536" y="106"/>
                      <a:pt x="535" y="108"/>
                      <a:pt x="534" y="108"/>
                    </a:cubicBezTo>
                    <a:cubicBezTo>
                      <a:pt x="531" y="106"/>
                      <a:pt x="528" y="102"/>
                      <a:pt x="526" y="96"/>
                    </a:cubicBezTo>
                    <a:cubicBezTo>
                      <a:pt x="526" y="96"/>
                      <a:pt x="528" y="95"/>
                      <a:pt x="532" y="93"/>
                    </a:cubicBezTo>
                    <a:cubicBezTo>
                      <a:pt x="537" y="90"/>
                      <a:pt x="541" y="88"/>
                      <a:pt x="544" y="8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8" name="iŝḷïďé">
                <a:extLst>
                  <a:ext uri="{FF2B5EF4-FFF2-40B4-BE49-F238E27FC236}">
                    <a16:creationId xmlns:a16="http://schemas.microsoft.com/office/drawing/2014/main" id="{A5BAE57E-0482-4E8A-809C-C0A0A1192F28}"/>
                  </a:ext>
                </a:extLst>
              </p:cNvPr>
              <p:cNvSpPr/>
              <p:nvPr/>
            </p:nvSpPr>
            <p:spPr bwMode="auto">
              <a:xfrm>
                <a:off x="3214688" y="3644901"/>
                <a:ext cx="268288" cy="95250"/>
              </a:xfrm>
              <a:custGeom>
                <a:avLst/>
                <a:gdLst>
                  <a:gd name="T0" fmla="*/ 49 w 342"/>
                  <a:gd name="T1" fmla="*/ 45 h 121"/>
                  <a:gd name="T2" fmla="*/ 2 w 342"/>
                  <a:gd name="T3" fmla="*/ 66 h 121"/>
                  <a:gd name="T4" fmla="*/ 5 w 342"/>
                  <a:gd name="T5" fmla="*/ 97 h 121"/>
                  <a:gd name="T6" fmla="*/ 31 w 342"/>
                  <a:gd name="T7" fmla="*/ 85 h 121"/>
                  <a:gd name="T8" fmla="*/ 69 w 342"/>
                  <a:gd name="T9" fmla="*/ 107 h 121"/>
                  <a:gd name="T10" fmla="*/ 80 w 342"/>
                  <a:gd name="T11" fmla="*/ 101 h 121"/>
                  <a:gd name="T12" fmla="*/ 65 w 342"/>
                  <a:gd name="T13" fmla="*/ 75 h 121"/>
                  <a:gd name="T14" fmla="*/ 56 w 342"/>
                  <a:gd name="T15" fmla="*/ 68 h 121"/>
                  <a:gd name="T16" fmla="*/ 88 w 342"/>
                  <a:gd name="T17" fmla="*/ 62 h 121"/>
                  <a:gd name="T18" fmla="*/ 73 w 342"/>
                  <a:gd name="T19" fmla="*/ 12 h 121"/>
                  <a:gd name="T20" fmla="*/ 32 w 342"/>
                  <a:gd name="T21" fmla="*/ 14 h 121"/>
                  <a:gd name="T22" fmla="*/ 44 w 342"/>
                  <a:gd name="T23" fmla="*/ 39 h 121"/>
                  <a:gd name="T24" fmla="*/ 52 w 342"/>
                  <a:gd name="T25" fmla="*/ 22 h 121"/>
                  <a:gd name="T26" fmla="*/ 52 w 342"/>
                  <a:gd name="T27" fmla="*/ 14 h 121"/>
                  <a:gd name="T28" fmla="*/ 46 w 342"/>
                  <a:gd name="T29" fmla="*/ 77 h 121"/>
                  <a:gd name="T30" fmla="*/ 44 w 342"/>
                  <a:gd name="T31" fmla="*/ 65 h 121"/>
                  <a:gd name="T32" fmla="*/ 182 w 342"/>
                  <a:gd name="T33" fmla="*/ 95 h 121"/>
                  <a:gd name="T34" fmla="*/ 200 w 342"/>
                  <a:gd name="T35" fmla="*/ 109 h 121"/>
                  <a:gd name="T36" fmla="*/ 202 w 342"/>
                  <a:gd name="T37" fmla="*/ 11 h 121"/>
                  <a:gd name="T38" fmla="*/ 137 w 342"/>
                  <a:gd name="T39" fmla="*/ 61 h 121"/>
                  <a:gd name="T40" fmla="*/ 157 w 342"/>
                  <a:gd name="T41" fmla="*/ 35 h 121"/>
                  <a:gd name="T42" fmla="*/ 174 w 342"/>
                  <a:gd name="T43" fmla="*/ 30 h 121"/>
                  <a:gd name="T44" fmla="*/ 160 w 342"/>
                  <a:gd name="T45" fmla="*/ 18 h 121"/>
                  <a:gd name="T46" fmla="*/ 132 w 342"/>
                  <a:gd name="T47" fmla="*/ 52 h 121"/>
                  <a:gd name="T48" fmla="*/ 180 w 342"/>
                  <a:gd name="T49" fmla="*/ 39 h 121"/>
                  <a:gd name="T50" fmla="*/ 181 w 342"/>
                  <a:gd name="T51" fmla="*/ 70 h 121"/>
                  <a:gd name="T52" fmla="*/ 168 w 342"/>
                  <a:gd name="T53" fmla="*/ 51 h 121"/>
                  <a:gd name="T54" fmla="*/ 147 w 342"/>
                  <a:gd name="T55" fmla="*/ 74 h 121"/>
                  <a:gd name="T56" fmla="*/ 153 w 342"/>
                  <a:gd name="T57" fmla="*/ 92 h 121"/>
                  <a:gd name="T58" fmla="*/ 172 w 342"/>
                  <a:gd name="T59" fmla="*/ 101 h 121"/>
                  <a:gd name="T60" fmla="*/ 140 w 342"/>
                  <a:gd name="T61" fmla="*/ 63 h 121"/>
                  <a:gd name="T62" fmla="*/ 147 w 342"/>
                  <a:gd name="T63" fmla="*/ 57 h 121"/>
                  <a:gd name="T64" fmla="*/ 283 w 342"/>
                  <a:gd name="T65" fmla="*/ 11 h 121"/>
                  <a:gd name="T66" fmla="*/ 282 w 342"/>
                  <a:gd name="T67" fmla="*/ 20 h 121"/>
                  <a:gd name="T68" fmla="*/ 287 w 342"/>
                  <a:gd name="T69" fmla="*/ 34 h 121"/>
                  <a:gd name="T70" fmla="*/ 292 w 342"/>
                  <a:gd name="T71" fmla="*/ 28 h 121"/>
                  <a:gd name="T72" fmla="*/ 257 w 342"/>
                  <a:gd name="T73" fmla="*/ 40 h 121"/>
                  <a:gd name="T74" fmla="*/ 261 w 342"/>
                  <a:gd name="T75" fmla="*/ 50 h 121"/>
                  <a:gd name="T76" fmla="*/ 277 w 342"/>
                  <a:gd name="T77" fmla="*/ 36 h 121"/>
                  <a:gd name="T78" fmla="*/ 253 w 342"/>
                  <a:gd name="T79" fmla="*/ 57 h 121"/>
                  <a:gd name="T80" fmla="*/ 268 w 342"/>
                  <a:gd name="T81" fmla="*/ 62 h 121"/>
                  <a:gd name="T82" fmla="*/ 241 w 342"/>
                  <a:gd name="T83" fmla="*/ 75 h 121"/>
                  <a:gd name="T84" fmla="*/ 257 w 342"/>
                  <a:gd name="T85" fmla="*/ 77 h 121"/>
                  <a:gd name="T86" fmla="*/ 252 w 342"/>
                  <a:gd name="T87" fmla="*/ 101 h 121"/>
                  <a:gd name="T88" fmla="*/ 277 w 342"/>
                  <a:gd name="T89" fmla="*/ 105 h 121"/>
                  <a:gd name="T90" fmla="*/ 280 w 342"/>
                  <a:gd name="T91" fmla="*/ 76 h 121"/>
                  <a:gd name="T92" fmla="*/ 292 w 342"/>
                  <a:gd name="T93" fmla="*/ 67 h 121"/>
                  <a:gd name="T94" fmla="*/ 281 w 342"/>
                  <a:gd name="T95" fmla="*/ 58 h 121"/>
                  <a:gd name="T96" fmla="*/ 282 w 342"/>
                  <a:gd name="T97" fmla="*/ 48 h 121"/>
                  <a:gd name="T98" fmla="*/ 298 w 342"/>
                  <a:gd name="T99" fmla="*/ 78 h 121"/>
                  <a:gd name="T100" fmla="*/ 283 w 342"/>
                  <a:gd name="T101" fmla="*/ 93 h 121"/>
                  <a:gd name="T102" fmla="*/ 316 w 342"/>
                  <a:gd name="T103" fmla="*/ 29 h 121"/>
                  <a:gd name="T104" fmla="*/ 312 w 342"/>
                  <a:gd name="T105" fmla="*/ 40 h 121"/>
                  <a:gd name="T106" fmla="*/ 337 w 342"/>
                  <a:gd name="T107" fmla="*/ 46 h 121"/>
                  <a:gd name="T108" fmla="*/ 327 w 342"/>
                  <a:gd name="T109" fmla="*/ 60 h 121"/>
                  <a:gd name="T110" fmla="*/ 320 w 342"/>
                  <a:gd name="T111" fmla="*/ 107 h 121"/>
                  <a:gd name="T112" fmla="*/ 313 w 342"/>
                  <a:gd name="T113" fmla="*/ 105 h 121"/>
                  <a:gd name="T114" fmla="*/ 261 w 342"/>
                  <a:gd name="T115" fmla="*/ 77 h 121"/>
                  <a:gd name="T116" fmla="*/ 263 w 342"/>
                  <a:gd name="T117" fmla="*/ 92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42" h="121">
                    <a:moveTo>
                      <a:pt x="35" y="50"/>
                    </a:moveTo>
                    <a:cubicBezTo>
                      <a:pt x="36" y="51"/>
                      <a:pt x="37" y="51"/>
                      <a:pt x="39" y="50"/>
                    </a:cubicBezTo>
                    <a:cubicBezTo>
                      <a:pt x="40" y="49"/>
                      <a:pt x="40" y="49"/>
                      <a:pt x="41" y="49"/>
                    </a:cubicBezTo>
                    <a:cubicBezTo>
                      <a:pt x="41" y="49"/>
                      <a:pt x="42" y="49"/>
                      <a:pt x="42" y="48"/>
                    </a:cubicBezTo>
                    <a:cubicBezTo>
                      <a:pt x="46" y="46"/>
                      <a:pt x="48" y="45"/>
                      <a:pt x="49" y="45"/>
                    </a:cubicBezTo>
                    <a:cubicBezTo>
                      <a:pt x="50" y="45"/>
                      <a:pt x="53" y="47"/>
                      <a:pt x="56" y="50"/>
                    </a:cubicBezTo>
                    <a:cubicBezTo>
                      <a:pt x="57" y="51"/>
                      <a:pt x="58" y="52"/>
                      <a:pt x="58" y="52"/>
                    </a:cubicBezTo>
                    <a:cubicBezTo>
                      <a:pt x="31" y="58"/>
                      <a:pt x="13" y="62"/>
                      <a:pt x="6" y="65"/>
                    </a:cubicBezTo>
                    <a:cubicBezTo>
                      <a:pt x="6" y="65"/>
                      <a:pt x="5" y="65"/>
                      <a:pt x="5" y="65"/>
                    </a:cubicBezTo>
                    <a:cubicBezTo>
                      <a:pt x="3" y="65"/>
                      <a:pt x="3" y="65"/>
                      <a:pt x="2" y="66"/>
                    </a:cubicBezTo>
                    <a:cubicBezTo>
                      <a:pt x="3" y="69"/>
                      <a:pt x="4" y="72"/>
                      <a:pt x="7" y="74"/>
                    </a:cubicBezTo>
                    <a:cubicBezTo>
                      <a:pt x="7" y="74"/>
                      <a:pt x="8" y="74"/>
                      <a:pt x="9" y="73"/>
                    </a:cubicBezTo>
                    <a:cubicBezTo>
                      <a:pt x="11" y="72"/>
                      <a:pt x="13" y="70"/>
                      <a:pt x="14" y="70"/>
                    </a:cubicBezTo>
                    <a:cubicBezTo>
                      <a:pt x="18" y="69"/>
                      <a:pt x="24" y="68"/>
                      <a:pt x="31" y="67"/>
                    </a:cubicBezTo>
                    <a:cubicBezTo>
                      <a:pt x="29" y="80"/>
                      <a:pt x="21" y="90"/>
                      <a:pt x="5" y="97"/>
                    </a:cubicBezTo>
                    <a:cubicBezTo>
                      <a:pt x="2" y="98"/>
                      <a:pt x="0" y="100"/>
                      <a:pt x="0" y="100"/>
                    </a:cubicBezTo>
                    <a:cubicBezTo>
                      <a:pt x="1" y="101"/>
                      <a:pt x="3" y="102"/>
                      <a:pt x="7" y="101"/>
                    </a:cubicBezTo>
                    <a:cubicBezTo>
                      <a:pt x="15" y="100"/>
                      <a:pt x="21" y="98"/>
                      <a:pt x="24" y="96"/>
                    </a:cubicBezTo>
                    <a:cubicBezTo>
                      <a:pt x="24" y="96"/>
                      <a:pt x="24" y="95"/>
                      <a:pt x="24" y="94"/>
                    </a:cubicBezTo>
                    <a:cubicBezTo>
                      <a:pt x="25" y="88"/>
                      <a:pt x="27" y="86"/>
                      <a:pt x="31" y="85"/>
                    </a:cubicBezTo>
                    <a:cubicBezTo>
                      <a:pt x="32" y="85"/>
                      <a:pt x="33" y="86"/>
                      <a:pt x="35" y="87"/>
                    </a:cubicBezTo>
                    <a:cubicBezTo>
                      <a:pt x="36" y="87"/>
                      <a:pt x="36" y="87"/>
                      <a:pt x="36" y="87"/>
                    </a:cubicBezTo>
                    <a:cubicBezTo>
                      <a:pt x="40" y="90"/>
                      <a:pt x="44" y="92"/>
                      <a:pt x="49" y="94"/>
                    </a:cubicBezTo>
                    <a:cubicBezTo>
                      <a:pt x="55" y="96"/>
                      <a:pt x="58" y="97"/>
                      <a:pt x="58" y="97"/>
                    </a:cubicBezTo>
                    <a:cubicBezTo>
                      <a:pt x="65" y="100"/>
                      <a:pt x="69" y="103"/>
                      <a:pt x="69" y="107"/>
                    </a:cubicBezTo>
                    <a:cubicBezTo>
                      <a:pt x="69" y="111"/>
                      <a:pt x="71" y="113"/>
                      <a:pt x="75" y="114"/>
                    </a:cubicBezTo>
                    <a:cubicBezTo>
                      <a:pt x="87" y="116"/>
                      <a:pt x="98" y="116"/>
                      <a:pt x="105" y="114"/>
                    </a:cubicBezTo>
                    <a:cubicBezTo>
                      <a:pt x="108" y="113"/>
                      <a:pt x="110" y="113"/>
                      <a:pt x="109" y="112"/>
                    </a:cubicBezTo>
                    <a:cubicBezTo>
                      <a:pt x="109" y="111"/>
                      <a:pt x="108" y="110"/>
                      <a:pt x="104" y="108"/>
                    </a:cubicBezTo>
                    <a:cubicBezTo>
                      <a:pt x="99" y="106"/>
                      <a:pt x="91" y="104"/>
                      <a:pt x="80" y="101"/>
                    </a:cubicBezTo>
                    <a:cubicBezTo>
                      <a:pt x="76" y="100"/>
                      <a:pt x="73" y="99"/>
                      <a:pt x="72" y="99"/>
                    </a:cubicBezTo>
                    <a:cubicBezTo>
                      <a:pt x="72" y="98"/>
                      <a:pt x="69" y="97"/>
                      <a:pt x="64" y="94"/>
                    </a:cubicBezTo>
                    <a:cubicBezTo>
                      <a:pt x="59" y="91"/>
                      <a:pt x="56" y="89"/>
                      <a:pt x="54" y="88"/>
                    </a:cubicBezTo>
                    <a:cubicBezTo>
                      <a:pt x="54" y="84"/>
                      <a:pt x="55" y="81"/>
                      <a:pt x="57" y="79"/>
                    </a:cubicBezTo>
                    <a:cubicBezTo>
                      <a:pt x="60" y="77"/>
                      <a:pt x="62" y="76"/>
                      <a:pt x="65" y="75"/>
                    </a:cubicBezTo>
                    <a:cubicBezTo>
                      <a:pt x="66" y="75"/>
                      <a:pt x="67" y="75"/>
                      <a:pt x="69" y="76"/>
                    </a:cubicBezTo>
                    <a:cubicBezTo>
                      <a:pt x="70" y="76"/>
                      <a:pt x="70" y="76"/>
                      <a:pt x="71" y="76"/>
                    </a:cubicBezTo>
                    <a:cubicBezTo>
                      <a:pt x="71" y="75"/>
                      <a:pt x="71" y="74"/>
                      <a:pt x="71" y="73"/>
                    </a:cubicBezTo>
                    <a:cubicBezTo>
                      <a:pt x="70" y="70"/>
                      <a:pt x="69" y="68"/>
                      <a:pt x="69" y="68"/>
                    </a:cubicBezTo>
                    <a:cubicBezTo>
                      <a:pt x="67" y="67"/>
                      <a:pt x="63" y="67"/>
                      <a:pt x="56" y="68"/>
                    </a:cubicBezTo>
                    <a:cubicBezTo>
                      <a:pt x="56" y="66"/>
                      <a:pt x="56" y="65"/>
                      <a:pt x="56" y="63"/>
                    </a:cubicBezTo>
                    <a:cubicBezTo>
                      <a:pt x="56" y="63"/>
                      <a:pt x="57" y="63"/>
                      <a:pt x="57" y="63"/>
                    </a:cubicBezTo>
                    <a:cubicBezTo>
                      <a:pt x="67" y="61"/>
                      <a:pt x="73" y="60"/>
                      <a:pt x="77" y="61"/>
                    </a:cubicBezTo>
                    <a:cubicBezTo>
                      <a:pt x="78" y="61"/>
                      <a:pt x="80" y="61"/>
                      <a:pt x="82" y="62"/>
                    </a:cubicBezTo>
                    <a:cubicBezTo>
                      <a:pt x="85" y="63"/>
                      <a:pt x="88" y="63"/>
                      <a:pt x="88" y="62"/>
                    </a:cubicBezTo>
                    <a:cubicBezTo>
                      <a:pt x="89" y="62"/>
                      <a:pt x="89" y="59"/>
                      <a:pt x="88" y="56"/>
                    </a:cubicBezTo>
                    <a:cubicBezTo>
                      <a:pt x="86" y="51"/>
                      <a:pt x="85" y="49"/>
                      <a:pt x="83" y="49"/>
                    </a:cubicBezTo>
                    <a:cubicBezTo>
                      <a:pt x="83" y="49"/>
                      <a:pt x="81" y="49"/>
                      <a:pt x="77" y="49"/>
                    </a:cubicBezTo>
                    <a:cubicBezTo>
                      <a:pt x="74" y="50"/>
                      <a:pt x="71" y="51"/>
                      <a:pt x="68" y="51"/>
                    </a:cubicBezTo>
                    <a:cubicBezTo>
                      <a:pt x="70" y="31"/>
                      <a:pt x="71" y="18"/>
                      <a:pt x="73" y="12"/>
                    </a:cubicBezTo>
                    <a:cubicBezTo>
                      <a:pt x="73" y="12"/>
                      <a:pt x="74" y="11"/>
                      <a:pt x="74" y="11"/>
                    </a:cubicBezTo>
                    <a:cubicBezTo>
                      <a:pt x="73" y="10"/>
                      <a:pt x="71" y="9"/>
                      <a:pt x="68" y="8"/>
                    </a:cubicBezTo>
                    <a:cubicBezTo>
                      <a:pt x="63" y="7"/>
                      <a:pt x="56" y="8"/>
                      <a:pt x="49" y="10"/>
                    </a:cubicBezTo>
                    <a:cubicBezTo>
                      <a:pt x="42" y="12"/>
                      <a:pt x="37" y="13"/>
                      <a:pt x="33" y="13"/>
                    </a:cubicBezTo>
                    <a:cubicBezTo>
                      <a:pt x="32" y="13"/>
                      <a:pt x="32" y="13"/>
                      <a:pt x="32" y="14"/>
                    </a:cubicBezTo>
                    <a:cubicBezTo>
                      <a:pt x="31" y="31"/>
                      <a:pt x="32" y="43"/>
                      <a:pt x="35" y="50"/>
                    </a:cubicBezTo>
                    <a:close/>
                    <a:moveTo>
                      <a:pt x="57" y="44"/>
                    </a:moveTo>
                    <a:cubicBezTo>
                      <a:pt x="56" y="44"/>
                      <a:pt x="55" y="44"/>
                      <a:pt x="53" y="43"/>
                    </a:cubicBezTo>
                    <a:cubicBezTo>
                      <a:pt x="53" y="40"/>
                      <a:pt x="53" y="38"/>
                      <a:pt x="53" y="38"/>
                    </a:cubicBezTo>
                    <a:cubicBezTo>
                      <a:pt x="51" y="38"/>
                      <a:pt x="48" y="38"/>
                      <a:pt x="44" y="39"/>
                    </a:cubicBezTo>
                    <a:cubicBezTo>
                      <a:pt x="43" y="39"/>
                      <a:pt x="43" y="39"/>
                      <a:pt x="42" y="39"/>
                    </a:cubicBezTo>
                    <a:cubicBezTo>
                      <a:pt x="42" y="38"/>
                      <a:pt x="42" y="37"/>
                      <a:pt x="42" y="36"/>
                    </a:cubicBezTo>
                    <a:cubicBezTo>
                      <a:pt x="43" y="34"/>
                      <a:pt x="45" y="32"/>
                      <a:pt x="48" y="31"/>
                    </a:cubicBezTo>
                    <a:cubicBezTo>
                      <a:pt x="50" y="31"/>
                      <a:pt x="51" y="31"/>
                      <a:pt x="51" y="30"/>
                    </a:cubicBezTo>
                    <a:cubicBezTo>
                      <a:pt x="52" y="26"/>
                      <a:pt x="53" y="23"/>
                      <a:pt x="52" y="22"/>
                    </a:cubicBezTo>
                    <a:cubicBezTo>
                      <a:pt x="52" y="22"/>
                      <a:pt x="51" y="22"/>
                      <a:pt x="49" y="22"/>
                    </a:cubicBezTo>
                    <a:cubicBezTo>
                      <a:pt x="46" y="23"/>
                      <a:pt x="44" y="23"/>
                      <a:pt x="43" y="23"/>
                    </a:cubicBezTo>
                    <a:cubicBezTo>
                      <a:pt x="43" y="23"/>
                      <a:pt x="43" y="22"/>
                      <a:pt x="43" y="21"/>
                    </a:cubicBezTo>
                    <a:cubicBezTo>
                      <a:pt x="43" y="20"/>
                      <a:pt x="43" y="20"/>
                      <a:pt x="44" y="19"/>
                    </a:cubicBezTo>
                    <a:cubicBezTo>
                      <a:pt x="47" y="17"/>
                      <a:pt x="50" y="15"/>
                      <a:pt x="52" y="14"/>
                    </a:cubicBezTo>
                    <a:cubicBezTo>
                      <a:pt x="55" y="14"/>
                      <a:pt x="57" y="16"/>
                      <a:pt x="58" y="21"/>
                    </a:cubicBezTo>
                    <a:cubicBezTo>
                      <a:pt x="58" y="23"/>
                      <a:pt x="58" y="25"/>
                      <a:pt x="58" y="28"/>
                    </a:cubicBezTo>
                    <a:cubicBezTo>
                      <a:pt x="58" y="38"/>
                      <a:pt x="58" y="43"/>
                      <a:pt x="57" y="44"/>
                    </a:cubicBezTo>
                    <a:close/>
                    <a:moveTo>
                      <a:pt x="44" y="65"/>
                    </a:moveTo>
                    <a:cubicBezTo>
                      <a:pt x="47" y="67"/>
                      <a:pt x="47" y="71"/>
                      <a:pt x="46" y="77"/>
                    </a:cubicBezTo>
                    <a:cubicBezTo>
                      <a:pt x="46" y="79"/>
                      <a:pt x="46" y="80"/>
                      <a:pt x="46" y="82"/>
                    </a:cubicBezTo>
                    <a:cubicBezTo>
                      <a:pt x="43" y="80"/>
                      <a:pt x="40" y="78"/>
                      <a:pt x="37" y="75"/>
                    </a:cubicBezTo>
                    <a:cubicBezTo>
                      <a:pt x="37" y="74"/>
                      <a:pt x="37" y="74"/>
                      <a:pt x="37" y="73"/>
                    </a:cubicBezTo>
                    <a:cubicBezTo>
                      <a:pt x="38" y="69"/>
                      <a:pt x="39" y="66"/>
                      <a:pt x="40" y="65"/>
                    </a:cubicBezTo>
                    <a:cubicBezTo>
                      <a:pt x="44" y="65"/>
                      <a:pt x="44" y="65"/>
                      <a:pt x="44" y="65"/>
                    </a:cubicBezTo>
                    <a:close/>
                    <a:moveTo>
                      <a:pt x="198" y="13"/>
                    </a:moveTo>
                    <a:cubicBezTo>
                      <a:pt x="199" y="26"/>
                      <a:pt x="200" y="40"/>
                      <a:pt x="200" y="56"/>
                    </a:cubicBezTo>
                    <a:cubicBezTo>
                      <a:pt x="201" y="71"/>
                      <a:pt x="201" y="84"/>
                      <a:pt x="200" y="95"/>
                    </a:cubicBezTo>
                    <a:cubicBezTo>
                      <a:pt x="200" y="97"/>
                      <a:pt x="199" y="98"/>
                      <a:pt x="197" y="98"/>
                    </a:cubicBezTo>
                    <a:cubicBezTo>
                      <a:pt x="192" y="98"/>
                      <a:pt x="187" y="97"/>
                      <a:pt x="182" y="95"/>
                    </a:cubicBezTo>
                    <a:cubicBezTo>
                      <a:pt x="182" y="95"/>
                      <a:pt x="181" y="95"/>
                      <a:pt x="181" y="95"/>
                    </a:cubicBezTo>
                    <a:cubicBezTo>
                      <a:pt x="181" y="96"/>
                      <a:pt x="182" y="97"/>
                      <a:pt x="182" y="97"/>
                    </a:cubicBezTo>
                    <a:cubicBezTo>
                      <a:pt x="184" y="99"/>
                      <a:pt x="187" y="102"/>
                      <a:pt x="192" y="105"/>
                    </a:cubicBezTo>
                    <a:cubicBezTo>
                      <a:pt x="194" y="106"/>
                      <a:pt x="195" y="107"/>
                      <a:pt x="195" y="107"/>
                    </a:cubicBezTo>
                    <a:cubicBezTo>
                      <a:pt x="196" y="107"/>
                      <a:pt x="198" y="108"/>
                      <a:pt x="200" y="109"/>
                    </a:cubicBezTo>
                    <a:cubicBezTo>
                      <a:pt x="203" y="110"/>
                      <a:pt x="205" y="111"/>
                      <a:pt x="207" y="112"/>
                    </a:cubicBezTo>
                    <a:cubicBezTo>
                      <a:pt x="209" y="113"/>
                      <a:pt x="211" y="112"/>
                      <a:pt x="211" y="109"/>
                    </a:cubicBezTo>
                    <a:cubicBezTo>
                      <a:pt x="209" y="94"/>
                      <a:pt x="208" y="66"/>
                      <a:pt x="208" y="27"/>
                    </a:cubicBezTo>
                    <a:cubicBezTo>
                      <a:pt x="208" y="24"/>
                      <a:pt x="209" y="21"/>
                      <a:pt x="211" y="17"/>
                    </a:cubicBezTo>
                    <a:cubicBezTo>
                      <a:pt x="212" y="15"/>
                      <a:pt x="209" y="12"/>
                      <a:pt x="202" y="11"/>
                    </a:cubicBezTo>
                    <a:cubicBezTo>
                      <a:pt x="199" y="10"/>
                      <a:pt x="198" y="11"/>
                      <a:pt x="198" y="13"/>
                    </a:cubicBezTo>
                    <a:close/>
                    <a:moveTo>
                      <a:pt x="118" y="71"/>
                    </a:moveTo>
                    <a:cubicBezTo>
                      <a:pt x="117" y="72"/>
                      <a:pt x="117" y="73"/>
                      <a:pt x="117" y="73"/>
                    </a:cubicBezTo>
                    <a:cubicBezTo>
                      <a:pt x="117" y="74"/>
                      <a:pt x="118" y="74"/>
                      <a:pt x="119" y="73"/>
                    </a:cubicBezTo>
                    <a:cubicBezTo>
                      <a:pt x="125" y="72"/>
                      <a:pt x="131" y="68"/>
                      <a:pt x="137" y="61"/>
                    </a:cubicBezTo>
                    <a:cubicBezTo>
                      <a:pt x="138" y="61"/>
                      <a:pt x="138" y="59"/>
                      <a:pt x="137" y="56"/>
                    </a:cubicBezTo>
                    <a:cubicBezTo>
                      <a:pt x="136" y="55"/>
                      <a:pt x="138" y="52"/>
                      <a:pt x="143" y="45"/>
                    </a:cubicBezTo>
                    <a:cubicBezTo>
                      <a:pt x="147" y="38"/>
                      <a:pt x="151" y="34"/>
                      <a:pt x="153" y="33"/>
                    </a:cubicBezTo>
                    <a:cubicBezTo>
                      <a:pt x="154" y="32"/>
                      <a:pt x="155" y="33"/>
                      <a:pt x="157" y="34"/>
                    </a:cubicBezTo>
                    <a:cubicBezTo>
                      <a:pt x="157" y="35"/>
                      <a:pt x="158" y="35"/>
                      <a:pt x="157" y="35"/>
                    </a:cubicBezTo>
                    <a:cubicBezTo>
                      <a:pt x="160" y="38"/>
                      <a:pt x="162" y="39"/>
                      <a:pt x="164" y="39"/>
                    </a:cubicBezTo>
                    <a:cubicBezTo>
                      <a:pt x="166" y="39"/>
                      <a:pt x="167" y="38"/>
                      <a:pt x="169" y="36"/>
                    </a:cubicBezTo>
                    <a:cubicBezTo>
                      <a:pt x="169" y="36"/>
                      <a:pt x="169" y="35"/>
                      <a:pt x="169" y="35"/>
                    </a:cubicBezTo>
                    <a:cubicBezTo>
                      <a:pt x="170" y="35"/>
                      <a:pt x="170" y="35"/>
                      <a:pt x="171" y="34"/>
                    </a:cubicBezTo>
                    <a:cubicBezTo>
                      <a:pt x="173" y="32"/>
                      <a:pt x="174" y="31"/>
                      <a:pt x="174" y="30"/>
                    </a:cubicBezTo>
                    <a:cubicBezTo>
                      <a:pt x="175" y="29"/>
                      <a:pt x="174" y="29"/>
                      <a:pt x="171" y="28"/>
                    </a:cubicBezTo>
                    <a:cubicBezTo>
                      <a:pt x="164" y="28"/>
                      <a:pt x="159" y="28"/>
                      <a:pt x="156" y="27"/>
                    </a:cubicBezTo>
                    <a:cubicBezTo>
                      <a:pt x="156" y="26"/>
                      <a:pt x="156" y="26"/>
                      <a:pt x="156" y="25"/>
                    </a:cubicBezTo>
                    <a:cubicBezTo>
                      <a:pt x="158" y="23"/>
                      <a:pt x="159" y="22"/>
                      <a:pt x="160" y="20"/>
                    </a:cubicBezTo>
                    <a:cubicBezTo>
                      <a:pt x="161" y="20"/>
                      <a:pt x="161" y="19"/>
                      <a:pt x="160" y="18"/>
                    </a:cubicBezTo>
                    <a:cubicBezTo>
                      <a:pt x="160" y="18"/>
                      <a:pt x="160" y="18"/>
                      <a:pt x="160" y="18"/>
                    </a:cubicBezTo>
                    <a:cubicBezTo>
                      <a:pt x="155" y="13"/>
                      <a:pt x="152" y="12"/>
                      <a:pt x="150" y="15"/>
                    </a:cubicBezTo>
                    <a:cubicBezTo>
                      <a:pt x="150" y="16"/>
                      <a:pt x="149" y="19"/>
                      <a:pt x="147" y="22"/>
                    </a:cubicBezTo>
                    <a:cubicBezTo>
                      <a:pt x="146" y="24"/>
                      <a:pt x="146" y="26"/>
                      <a:pt x="145" y="27"/>
                    </a:cubicBezTo>
                    <a:cubicBezTo>
                      <a:pt x="138" y="41"/>
                      <a:pt x="134" y="49"/>
                      <a:pt x="132" y="52"/>
                    </a:cubicBezTo>
                    <a:cubicBezTo>
                      <a:pt x="125" y="60"/>
                      <a:pt x="120" y="66"/>
                      <a:pt x="118" y="71"/>
                    </a:cubicBezTo>
                    <a:close/>
                    <a:moveTo>
                      <a:pt x="181" y="70"/>
                    </a:moveTo>
                    <a:cubicBezTo>
                      <a:pt x="179" y="69"/>
                      <a:pt x="179" y="67"/>
                      <a:pt x="178" y="62"/>
                    </a:cubicBezTo>
                    <a:cubicBezTo>
                      <a:pt x="178" y="56"/>
                      <a:pt x="178" y="50"/>
                      <a:pt x="177" y="45"/>
                    </a:cubicBezTo>
                    <a:cubicBezTo>
                      <a:pt x="177" y="41"/>
                      <a:pt x="178" y="39"/>
                      <a:pt x="180" y="39"/>
                    </a:cubicBezTo>
                    <a:cubicBezTo>
                      <a:pt x="181" y="39"/>
                      <a:pt x="182" y="39"/>
                      <a:pt x="184" y="40"/>
                    </a:cubicBezTo>
                    <a:cubicBezTo>
                      <a:pt x="185" y="41"/>
                      <a:pt x="186" y="41"/>
                      <a:pt x="187" y="41"/>
                    </a:cubicBezTo>
                    <a:cubicBezTo>
                      <a:pt x="188" y="42"/>
                      <a:pt x="189" y="43"/>
                      <a:pt x="188" y="45"/>
                    </a:cubicBezTo>
                    <a:cubicBezTo>
                      <a:pt x="187" y="47"/>
                      <a:pt x="187" y="52"/>
                      <a:pt x="187" y="59"/>
                    </a:cubicBezTo>
                    <a:cubicBezTo>
                      <a:pt x="186" y="66"/>
                      <a:pt x="184" y="70"/>
                      <a:pt x="181" y="70"/>
                    </a:cubicBezTo>
                    <a:close/>
                    <a:moveTo>
                      <a:pt x="140" y="59"/>
                    </a:moveTo>
                    <a:cubicBezTo>
                      <a:pt x="139" y="57"/>
                      <a:pt x="142" y="54"/>
                      <a:pt x="146" y="51"/>
                    </a:cubicBezTo>
                    <a:cubicBezTo>
                      <a:pt x="150" y="49"/>
                      <a:pt x="154" y="48"/>
                      <a:pt x="157" y="47"/>
                    </a:cubicBezTo>
                    <a:cubicBezTo>
                      <a:pt x="161" y="47"/>
                      <a:pt x="165" y="48"/>
                      <a:pt x="167" y="49"/>
                    </a:cubicBezTo>
                    <a:cubicBezTo>
                      <a:pt x="169" y="50"/>
                      <a:pt x="169" y="51"/>
                      <a:pt x="168" y="51"/>
                    </a:cubicBezTo>
                    <a:cubicBezTo>
                      <a:pt x="166" y="55"/>
                      <a:pt x="164" y="60"/>
                      <a:pt x="164" y="68"/>
                    </a:cubicBezTo>
                    <a:cubicBezTo>
                      <a:pt x="164" y="71"/>
                      <a:pt x="164" y="74"/>
                      <a:pt x="163" y="76"/>
                    </a:cubicBezTo>
                    <a:cubicBezTo>
                      <a:pt x="162" y="78"/>
                      <a:pt x="162" y="78"/>
                      <a:pt x="161" y="78"/>
                    </a:cubicBezTo>
                    <a:cubicBezTo>
                      <a:pt x="158" y="78"/>
                      <a:pt x="156" y="76"/>
                      <a:pt x="152" y="74"/>
                    </a:cubicBezTo>
                    <a:cubicBezTo>
                      <a:pt x="151" y="74"/>
                      <a:pt x="150" y="74"/>
                      <a:pt x="147" y="74"/>
                    </a:cubicBezTo>
                    <a:cubicBezTo>
                      <a:pt x="149" y="74"/>
                      <a:pt x="148" y="74"/>
                      <a:pt x="146" y="73"/>
                    </a:cubicBezTo>
                    <a:cubicBezTo>
                      <a:pt x="145" y="73"/>
                      <a:pt x="144" y="74"/>
                      <a:pt x="144" y="77"/>
                    </a:cubicBezTo>
                    <a:cubicBezTo>
                      <a:pt x="144" y="84"/>
                      <a:pt x="145" y="89"/>
                      <a:pt x="146" y="90"/>
                    </a:cubicBezTo>
                    <a:cubicBezTo>
                      <a:pt x="148" y="91"/>
                      <a:pt x="150" y="92"/>
                      <a:pt x="152" y="92"/>
                    </a:cubicBezTo>
                    <a:cubicBezTo>
                      <a:pt x="152" y="92"/>
                      <a:pt x="153" y="92"/>
                      <a:pt x="153" y="92"/>
                    </a:cubicBezTo>
                    <a:cubicBezTo>
                      <a:pt x="157" y="92"/>
                      <a:pt x="160" y="91"/>
                      <a:pt x="161" y="89"/>
                    </a:cubicBezTo>
                    <a:cubicBezTo>
                      <a:pt x="163" y="87"/>
                      <a:pt x="164" y="84"/>
                      <a:pt x="165" y="78"/>
                    </a:cubicBezTo>
                    <a:cubicBezTo>
                      <a:pt x="165" y="77"/>
                      <a:pt x="166" y="77"/>
                      <a:pt x="167" y="78"/>
                    </a:cubicBezTo>
                    <a:cubicBezTo>
                      <a:pt x="169" y="83"/>
                      <a:pt x="171" y="89"/>
                      <a:pt x="172" y="96"/>
                    </a:cubicBezTo>
                    <a:cubicBezTo>
                      <a:pt x="173" y="99"/>
                      <a:pt x="173" y="100"/>
                      <a:pt x="172" y="101"/>
                    </a:cubicBezTo>
                    <a:cubicBezTo>
                      <a:pt x="170" y="101"/>
                      <a:pt x="167" y="102"/>
                      <a:pt x="162" y="102"/>
                    </a:cubicBezTo>
                    <a:cubicBezTo>
                      <a:pt x="154" y="102"/>
                      <a:pt x="148" y="102"/>
                      <a:pt x="145" y="101"/>
                    </a:cubicBezTo>
                    <a:cubicBezTo>
                      <a:pt x="142" y="98"/>
                      <a:pt x="141" y="95"/>
                      <a:pt x="140" y="90"/>
                    </a:cubicBezTo>
                    <a:cubicBezTo>
                      <a:pt x="139" y="85"/>
                      <a:pt x="138" y="79"/>
                      <a:pt x="139" y="74"/>
                    </a:cubicBezTo>
                    <a:cubicBezTo>
                      <a:pt x="139" y="71"/>
                      <a:pt x="140" y="67"/>
                      <a:pt x="140" y="63"/>
                    </a:cubicBezTo>
                    <a:cubicBezTo>
                      <a:pt x="140" y="61"/>
                      <a:pt x="140" y="60"/>
                      <a:pt x="140" y="59"/>
                    </a:cubicBezTo>
                    <a:close/>
                    <a:moveTo>
                      <a:pt x="156" y="67"/>
                    </a:moveTo>
                    <a:cubicBezTo>
                      <a:pt x="155" y="68"/>
                      <a:pt x="153" y="69"/>
                      <a:pt x="150" y="69"/>
                    </a:cubicBezTo>
                    <a:cubicBezTo>
                      <a:pt x="147" y="69"/>
                      <a:pt x="145" y="68"/>
                      <a:pt x="145" y="66"/>
                    </a:cubicBezTo>
                    <a:cubicBezTo>
                      <a:pt x="145" y="63"/>
                      <a:pt x="146" y="60"/>
                      <a:pt x="147" y="57"/>
                    </a:cubicBezTo>
                    <a:cubicBezTo>
                      <a:pt x="148" y="55"/>
                      <a:pt x="150" y="54"/>
                      <a:pt x="152" y="54"/>
                    </a:cubicBezTo>
                    <a:cubicBezTo>
                      <a:pt x="154" y="54"/>
                      <a:pt x="156" y="54"/>
                      <a:pt x="156" y="55"/>
                    </a:cubicBezTo>
                    <a:cubicBezTo>
                      <a:pt x="156" y="59"/>
                      <a:pt x="156" y="63"/>
                      <a:pt x="156" y="67"/>
                    </a:cubicBezTo>
                    <a:close/>
                    <a:moveTo>
                      <a:pt x="282" y="20"/>
                    </a:moveTo>
                    <a:cubicBezTo>
                      <a:pt x="286" y="20"/>
                      <a:pt x="286" y="17"/>
                      <a:pt x="283" y="11"/>
                    </a:cubicBezTo>
                    <a:cubicBezTo>
                      <a:pt x="283" y="10"/>
                      <a:pt x="282" y="8"/>
                      <a:pt x="281" y="6"/>
                    </a:cubicBezTo>
                    <a:cubicBezTo>
                      <a:pt x="280" y="4"/>
                      <a:pt x="280" y="3"/>
                      <a:pt x="280" y="1"/>
                    </a:cubicBezTo>
                    <a:cubicBezTo>
                      <a:pt x="279" y="0"/>
                      <a:pt x="278" y="1"/>
                      <a:pt x="276" y="2"/>
                    </a:cubicBezTo>
                    <a:cubicBezTo>
                      <a:pt x="273" y="6"/>
                      <a:pt x="272" y="10"/>
                      <a:pt x="272" y="13"/>
                    </a:cubicBezTo>
                    <a:cubicBezTo>
                      <a:pt x="273" y="16"/>
                      <a:pt x="276" y="19"/>
                      <a:pt x="282" y="20"/>
                    </a:cubicBezTo>
                    <a:close/>
                    <a:moveTo>
                      <a:pt x="282" y="48"/>
                    </a:moveTo>
                    <a:cubicBezTo>
                      <a:pt x="282" y="47"/>
                      <a:pt x="284" y="45"/>
                      <a:pt x="287" y="42"/>
                    </a:cubicBezTo>
                    <a:cubicBezTo>
                      <a:pt x="287" y="42"/>
                      <a:pt x="288" y="41"/>
                      <a:pt x="289" y="41"/>
                    </a:cubicBezTo>
                    <a:cubicBezTo>
                      <a:pt x="290" y="40"/>
                      <a:pt x="291" y="39"/>
                      <a:pt x="292" y="37"/>
                    </a:cubicBezTo>
                    <a:cubicBezTo>
                      <a:pt x="292" y="36"/>
                      <a:pt x="291" y="35"/>
                      <a:pt x="287" y="34"/>
                    </a:cubicBezTo>
                    <a:cubicBezTo>
                      <a:pt x="286" y="34"/>
                      <a:pt x="286" y="33"/>
                      <a:pt x="286" y="33"/>
                    </a:cubicBezTo>
                    <a:cubicBezTo>
                      <a:pt x="285" y="33"/>
                      <a:pt x="285" y="33"/>
                      <a:pt x="286" y="32"/>
                    </a:cubicBezTo>
                    <a:cubicBezTo>
                      <a:pt x="286" y="32"/>
                      <a:pt x="287" y="32"/>
                      <a:pt x="288" y="31"/>
                    </a:cubicBezTo>
                    <a:cubicBezTo>
                      <a:pt x="290" y="31"/>
                      <a:pt x="290" y="30"/>
                      <a:pt x="290" y="30"/>
                    </a:cubicBezTo>
                    <a:cubicBezTo>
                      <a:pt x="292" y="30"/>
                      <a:pt x="292" y="29"/>
                      <a:pt x="292" y="28"/>
                    </a:cubicBezTo>
                    <a:cubicBezTo>
                      <a:pt x="292" y="28"/>
                      <a:pt x="292" y="27"/>
                      <a:pt x="291" y="25"/>
                    </a:cubicBezTo>
                    <a:cubicBezTo>
                      <a:pt x="291" y="24"/>
                      <a:pt x="288" y="23"/>
                      <a:pt x="285" y="25"/>
                    </a:cubicBezTo>
                    <a:cubicBezTo>
                      <a:pt x="275" y="27"/>
                      <a:pt x="266" y="30"/>
                      <a:pt x="256" y="32"/>
                    </a:cubicBezTo>
                    <a:cubicBezTo>
                      <a:pt x="255" y="32"/>
                      <a:pt x="255" y="32"/>
                      <a:pt x="255" y="33"/>
                    </a:cubicBezTo>
                    <a:cubicBezTo>
                      <a:pt x="255" y="34"/>
                      <a:pt x="255" y="36"/>
                      <a:pt x="257" y="40"/>
                    </a:cubicBezTo>
                    <a:cubicBezTo>
                      <a:pt x="260" y="38"/>
                      <a:pt x="262" y="37"/>
                      <a:pt x="264" y="36"/>
                    </a:cubicBezTo>
                    <a:cubicBezTo>
                      <a:pt x="265" y="36"/>
                      <a:pt x="266" y="36"/>
                      <a:pt x="265" y="37"/>
                    </a:cubicBezTo>
                    <a:cubicBezTo>
                      <a:pt x="265" y="38"/>
                      <a:pt x="264" y="40"/>
                      <a:pt x="263" y="42"/>
                    </a:cubicBezTo>
                    <a:cubicBezTo>
                      <a:pt x="262" y="44"/>
                      <a:pt x="261" y="45"/>
                      <a:pt x="261" y="46"/>
                    </a:cubicBezTo>
                    <a:cubicBezTo>
                      <a:pt x="260" y="48"/>
                      <a:pt x="260" y="49"/>
                      <a:pt x="261" y="50"/>
                    </a:cubicBezTo>
                    <a:cubicBezTo>
                      <a:pt x="262" y="51"/>
                      <a:pt x="263" y="51"/>
                      <a:pt x="264" y="50"/>
                    </a:cubicBezTo>
                    <a:cubicBezTo>
                      <a:pt x="264" y="50"/>
                      <a:pt x="264" y="50"/>
                      <a:pt x="264" y="50"/>
                    </a:cubicBezTo>
                    <a:cubicBezTo>
                      <a:pt x="266" y="49"/>
                      <a:pt x="267" y="48"/>
                      <a:pt x="269" y="45"/>
                    </a:cubicBezTo>
                    <a:cubicBezTo>
                      <a:pt x="271" y="42"/>
                      <a:pt x="272" y="40"/>
                      <a:pt x="274" y="39"/>
                    </a:cubicBezTo>
                    <a:cubicBezTo>
                      <a:pt x="275" y="37"/>
                      <a:pt x="276" y="36"/>
                      <a:pt x="277" y="36"/>
                    </a:cubicBezTo>
                    <a:cubicBezTo>
                      <a:pt x="278" y="37"/>
                      <a:pt x="278" y="38"/>
                      <a:pt x="278" y="39"/>
                    </a:cubicBezTo>
                    <a:cubicBezTo>
                      <a:pt x="278" y="39"/>
                      <a:pt x="278" y="40"/>
                      <a:pt x="278" y="40"/>
                    </a:cubicBezTo>
                    <a:cubicBezTo>
                      <a:pt x="277" y="45"/>
                      <a:pt x="275" y="48"/>
                      <a:pt x="273" y="50"/>
                    </a:cubicBezTo>
                    <a:cubicBezTo>
                      <a:pt x="272" y="50"/>
                      <a:pt x="270" y="51"/>
                      <a:pt x="266" y="53"/>
                    </a:cubicBezTo>
                    <a:cubicBezTo>
                      <a:pt x="260" y="55"/>
                      <a:pt x="256" y="56"/>
                      <a:pt x="253" y="57"/>
                    </a:cubicBezTo>
                    <a:cubicBezTo>
                      <a:pt x="252" y="56"/>
                      <a:pt x="251" y="57"/>
                      <a:pt x="251" y="58"/>
                    </a:cubicBezTo>
                    <a:cubicBezTo>
                      <a:pt x="252" y="61"/>
                      <a:pt x="253" y="64"/>
                      <a:pt x="255" y="65"/>
                    </a:cubicBezTo>
                    <a:cubicBezTo>
                      <a:pt x="255" y="66"/>
                      <a:pt x="256" y="66"/>
                      <a:pt x="257" y="65"/>
                    </a:cubicBezTo>
                    <a:cubicBezTo>
                      <a:pt x="257" y="65"/>
                      <a:pt x="258" y="64"/>
                      <a:pt x="258" y="64"/>
                    </a:cubicBezTo>
                    <a:cubicBezTo>
                      <a:pt x="264" y="63"/>
                      <a:pt x="267" y="62"/>
                      <a:pt x="268" y="62"/>
                    </a:cubicBezTo>
                    <a:cubicBezTo>
                      <a:pt x="269" y="62"/>
                      <a:pt x="270" y="62"/>
                      <a:pt x="270" y="63"/>
                    </a:cubicBezTo>
                    <a:cubicBezTo>
                      <a:pt x="270" y="64"/>
                      <a:pt x="270" y="65"/>
                      <a:pt x="270" y="66"/>
                    </a:cubicBezTo>
                    <a:cubicBezTo>
                      <a:pt x="264" y="66"/>
                      <a:pt x="260" y="68"/>
                      <a:pt x="258" y="70"/>
                    </a:cubicBezTo>
                    <a:cubicBezTo>
                      <a:pt x="242" y="76"/>
                      <a:pt x="242" y="76"/>
                      <a:pt x="242" y="76"/>
                    </a:cubicBezTo>
                    <a:cubicBezTo>
                      <a:pt x="241" y="75"/>
                      <a:pt x="241" y="75"/>
                      <a:pt x="241" y="75"/>
                    </a:cubicBezTo>
                    <a:cubicBezTo>
                      <a:pt x="241" y="75"/>
                      <a:pt x="240" y="76"/>
                      <a:pt x="240" y="77"/>
                    </a:cubicBezTo>
                    <a:cubicBezTo>
                      <a:pt x="240" y="77"/>
                      <a:pt x="241" y="78"/>
                      <a:pt x="242" y="80"/>
                    </a:cubicBezTo>
                    <a:cubicBezTo>
                      <a:pt x="244" y="82"/>
                      <a:pt x="245" y="83"/>
                      <a:pt x="245" y="83"/>
                    </a:cubicBezTo>
                    <a:cubicBezTo>
                      <a:pt x="247" y="81"/>
                      <a:pt x="249" y="79"/>
                      <a:pt x="253" y="78"/>
                    </a:cubicBezTo>
                    <a:cubicBezTo>
                      <a:pt x="255" y="78"/>
                      <a:pt x="256" y="78"/>
                      <a:pt x="257" y="77"/>
                    </a:cubicBezTo>
                    <a:cubicBezTo>
                      <a:pt x="258" y="76"/>
                      <a:pt x="258" y="77"/>
                      <a:pt x="257" y="78"/>
                    </a:cubicBezTo>
                    <a:cubicBezTo>
                      <a:pt x="255" y="81"/>
                      <a:pt x="252" y="84"/>
                      <a:pt x="249" y="89"/>
                    </a:cubicBezTo>
                    <a:cubicBezTo>
                      <a:pt x="248" y="92"/>
                      <a:pt x="246" y="94"/>
                      <a:pt x="245" y="95"/>
                    </a:cubicBezTo>
                    <a:cubicBezTo>
                      <a:pt x="245" y="95"/>
                      <a:pt x="245" y="96"/>
                      <a:pt x="245" y="97"/>
                    </a:cubicBezTo>
                    <a:cubicBezTo>
                      <a:pt x="248" y="99"/>
                      <a:pt x="251" y="100"/>
                      <a:pt x="252" y="101"/>
                    </a:cubicBezTo>
                    <a:cubicBezTo>
                      <a:pt x="253" y="102"/>
                      <a:pt x="254" y="101"/>
                      <a:pt x="255" y="100"/>
                    </a:cubicBezTo>
                    <a:cubicBezTo>
                      <a:pt x="255" y="100"/>
                      <a:pt x="255" y="99"/>
                      <a:pt x="256" y="98"/>
                    </a:cubicBezTo>
                    <a:cubicBezTo>
                      <a:pt x="257" y="96"/>
                      <a:pt x="258" y="94"/>
                      <a:pt x="259" y="93"/>
                    </a:cubicBezTo>
                    <a:cubicBezTo>
                      <a:pt x="266" y="100"/>
                      <a:pt x="272" y="104"/>
                      <a:pt x="275" y="106"/>
                    </a:cubicBezTo>
                    <a:cubicBezTo>
                      <a:pt x="276" y="106"/>
                      <a:pt x="277" y="106"/>
                      <a:pt x="277" y="105"/>
                    </a:cubicBezTo>
                    <a:cubicBezTo>
                      <a:pt x="277" y="98"/>
                      <a:pt x="277" y="92"/>
                      <a:pt x="276" y="86"/>
                    </a:cubicBezTo>
                    <a:cubicBezTo>
                      <a:pt x="276" y="85"/>
                      <a:pt x="276" y="85"/>
                      <a:pt x="277" y="85"/>
                    </a:cubicBezTo>
                    <a:cubicBezTo>
                      <a:pt x="281" y="85"/>
                      <a:pt x="283" y="85"/>
                      <a:pt x="284" y="85"/>
                    </a:cubicBezTo>
                    <a:cubicBezTo>
                      <a:pt x="285" y="85"/>
                      <a:pt x="286" y="84"/>
                      <a:pt x="286" y="82"/>
                    </a:cubicBezTo>
                    <a:cubicBezTo>
                      <a:pt x="286" y="79"/>
                      <a:pt x="284" y="78"/>
                      <a:pt x="280" y="76"/>
                    </a:cubicBezTo>
                    <a:cubicBezTo>
                      <a:pt x="279" y="75"/>
                      <a:pt x="278" y="75"/>
                      <a:pt x="277" y="74"/>
                    </a:cubicBezTo>
                    <a:cubicBezTo>
                      <a:pt x="277" y="73"/>
                      <a:pt x="277" y="72"/>
                      <a:pt x="278" y="72"/>
                    </a:cubicBezTo>
                    <a:cubicBezTo>
                      <a:pt x="278" y="72"/>
                      <a:pt x="279" y="72"/>
                      <a:pt x="281" y="72"/>
                    </a:cubicBezTo>
                    <a:cubicBezTo>
                      <a:pt x="285" y="71"/>
                      <a:pt x="289" y="70"/>
                      <a:pt x="291" y="69"/>
                    </a:cubicBezTo>
                    <a:cubicBezTo>
                      <a:pt x="292" y="68"/>
                      <a:pt x="292" y="67"/>
                      <a:pt x="292" y="67"/>
                    </a:cubicBezTo>
                    <a:cubicBezTo>
                      <a:pt x="291" y="65"/>
                      <a:pt x="290" y="63"/>
                      <a:pt x="288" y="61"/>
                    </a:cubicBezTo>
                    <a:cubicBezTo>
                      <a:pt x="287" y="60"/>
                      <a:pt x="285" y="61"/>
                      <a:pt x="281" y="62"/>
                    </a:cubicBezTo>
                    <a:cubicBezTo>
                      <a:pt x="280" y="63"/>
                      <a:pt x="280" y="63"/>
                      <a:pt x="280" y="63"/>
                    </a:cubicBezTo>
                    <a:cubicBezTo>
                      <a:pt x="280" y="60"/>
                      <a:pt x="280" y="60"/>
                      <a:pt x="280" y="60"/>
                    </a:cubicBezTo>
                    <a:cubicBezTo>
                      <a:pt x="280" y="59"/>
                      <a:pt x="280" y="59"/>
                      <a:pt x="281" y="58"/>
                    </a:cubicBezTo>
                    <a:cubicBezTo>
                      <a:pt x="281" y="58"/>
                      <a:pt x="281" y="58"/>
                      <a:pt x="281" y="58"/>
                    </a:cubicBezTo>
                    <a:cubicBezTo>
                      <a:pt x="282" y="58"/>
                      <a:pt x="283" y="57"/>
                      <a:pt x="285" y="56"/>
                    </a:cubicBezTo>
                    <a:cubicBezTo>
                      <a:pt x="287" y="55"/>
                      <a:pt x="288" y="55"/>
                      <a:pt x="289" y="54"/>
                    </a:cubicBezTo>
                    <a:cubicBezTo>
                      <a:pt x="291" y="53"/>
                      <a:pt x="291" y="51"/>
                      <a:pt x="289" y="48"/>
                    </a:cubicBezTo>
                    <a:cubicBezTo>
                      <a:pt x="282" y="48"/>
                      <a:pt x="282" y="48"/>
                      <a:pt x="282" y="48"/>
                    </a:cubicBezTo>
                    <a:close/>
                    <a:moveTo>
                      <a:pt x="308" y="61"/>
                    </a:moveTo>
                    <a:cubicBezTo>
                      <a:pt x="302" y="64"/>
                      <a:pt x="302" y="64"/>
                      <a:pt x="302" y="64"/>
                    </a:cubicBezTo>
                    <a:cubicBezTo>
                      <a:pt x="301" y="66"/>
                      <a:pt x="301" y="68"/>
                      <a:pt x="300" y="71"/>
                    </a:cubicBezTo>
                    <a:cubicBezTo>
                      <a:pt x="299" y="74"/>
                      <a:pt x="298" y="76"/>
                      <a:pt x="298" y="77"/>
                    </a:cubicBezTo>
                    <a:cubicBezTo>
                      <a:pt x="298" y="77"/>
                      <a:pt x="298" y="78"/>
                      <a:pt x="298" y="78"/>
                    </a:cubicBezTo>
                    <a:cubicBezTo>
                      <a:pt x="299" y="80"/>
                      <a:pt x="299" y="81"/>
                      <a:pt x="299" y="82"/>
                    </a:cubicBezTo>
                    <a:cubicBezTo>
                      <a:pt x="297" y="86"/>
                      <a:pt x="293" y="90"/>
                      <a:pt x="287" y="93"/>
                    </a:cubicBezTo>
                    <a:cubicBezTo>
                      <a:pt x="287" y="93"/>
                      <a:pt x="287" y="93"/>
                      <a:pt x="286" y="93"/>
                    </a:cubicBezTo>
                    <a:cubicBezTo>
                      <a:pt x="283" y="95"/>
                      <a:pt x="282" y="95"/>
                      <a:pt x="282" y="94"/>
                    </a:cubicBezTo>
                    <a:cubicBezTo>
                      <a:pt x="282" y="94"/>
                      <a:pt x="282" y="94"/>
                      <a:pt x="283" y="93"/>
                    </a:cubicBezTo>
                    <a:cubicBezTo>
                      <a:pt x="289" y="84"/>
                      <a:pt x="293" y="75"/>
                      <a:pt x="295" y="66"/>
                    </a:cubicBezTo>
                    <a:cubicBezTo>
                      <a:pt x="297" y="58"/>
                      <a:pt x="298" y="48"/>
                      <a:pt x="297" y="36"/>
                    </a:cubicBezTo>
                    <a:cubicBezTo>
                      <a:pt x="297" y="35"/>
                      <a:pt x="298" y="34"/>
                      <a:pt x="299" y="34"/>
                    </a:cubicBezTo>
                    <a:cubicBezTo>
                      <a:pt x="302" y="33"/>
                      <a:pt x="306" y="31"/>
                      <a:pt x="312" y="30"/>
                    </a:cubicBezTo>
                    <a:cubicBezTo>
                      <a:pt x="314" y="29"/>
                      <a:pt x="315" y="29"/>
                      <a:pt x="316" y="29"/>
                    </a:cubicBezTo>
                    <a:cubicBezTo>
                      <a:pt x="320" y="27"/>
                      <a:pt x="323" y="25"/>
                      <a:pt x="325" y="23"/>
                    </a:cubicBezTo>
                    <a:cubicBezTo>
                      <a:pt x="328" y="26"/>
                      <a:pt x="329" y="30"/>
                      <a:pt x="329" y="33"/>
                    </a:cubicBezTo>
                    <a:cubicBezTo>
                      <a:pt x="329" y="34"/>
                      <a:pt x="328" y="34"/>
                      <a:pt x="326" y="35"/>
                    </a:cubicBezTo>
                    <a:cubicBezTo>
                      <a:pt x="325" y="36"/>
                      <a:pt x="324" y="36"/>
                      <a:pt x="324" y="36"/>
                    </a:cubicBezTo>
                    <a:cubicBezTo>
                      <a:pt x="323" y="37"/>
                      <a:pt x="318" y="39"/>
                      <a:pt x="312" y="40"/>
                    </a:cubicBezTo>
                    <a:cubicBezTo>
                      <a:pt x="309" y="40"/>
                      <a:pt x="307" y="41"/>
                      <a:pt x="307" y="41"/>
                    </a:cubicBezTo>
                    <a:cubicBezTo>
                      <a:pt x="305" y="46"/>
                      <a:pt x="303" y="50"/>
                      <a:pt x="303" y="53"/>
                    </a:cubicBezTo>
                    <a:cubicBezTo>
                      <a:pt x="303" y="54"/>
                      <a:pt x="304" y="54"/>
                      <a:pt x="305" y="54"/>
                    </a:cubicBezTo>
                    <a:cubicBezTo>
                      <a:pt x="315" y="51"/>
                      <a:pt x="325" y="48"/>
                      <a:pt x="335" y="46"/>
                    </a:cubicBezTo>
                    <a:cubicBezTo>
                      <a:pt x="336" y="45"/>
                      <a:pt x="337" y="46"/>
                      <a:pt x="337" y="46"/>
                    </a:cubicBezTo>
                    <a:cubicBezTo>
                      <a:pt x="339" y="50"/>
                      <a:pt x="341" y="54"/>
                      <a:pt x="342" y="58"/>
                    </a:cubicBezTo>
                    <a:cubicBezTo>
                      <a:pt x="342" y="59"/>
                      <a:pt x="342" y="60"/>
                      <a:pt x="341" y="61"/>
                    </a:cubicBezTo>
                    <a:cubicBezTo>
                      <a:pt x="340" y="60"/>
                      <a:pt x="339" y="60"/>
                      <a:pt x="338" y="60"/>
                    </a:cubicBezTo>
                    <a:cubicBezTo>
                      <a:pt x="337" y="61"/>
                      <a:pt x="336" y="61"/>
                      <a:pt x="336" y="61"/>
                    </a:cubicBezTo>
                    <a:cubicBezTo>
                      <a:pt x="333" y="60"/>
                      <a:pt x="330" y="60"/>
                      <a:pt x="327" y="60"/>
                    </a:cubicBezTo>
                    <a:cubicBezTo>
                      <a:pt x="325" y="60"/>
                      <a:pt x="324" y="60"/>
                      <a:pt x="324" y="60"/>
                    </a:cubicBezTo>
                    <a:cubicBezTo>
                      <a:pt x="322" y="71"/>
                      <a:pt x="321" y="82"/>
                      <a:pt x="322" y="92"/>
                    </a:cubicBezTo>
                    <a:cubicBezTo>
                      <a:pt x="322" y="94"/>
                      <a:pt x="322" y="95"/>
                      <a:pt x="322" y="95"/>
                    </a:cubicBezTo>
                    <a:cubicBezTo>
                      <a:pt x="322" y="96"/>
                      <a:pt x="321" y="97"/>
                      <a:pt x="321" y="100"/>
                    </a:cubicBezTo>
                    <a:cubicBezTo>
                      <a:pt x="320" y="103"/>
                      <a:pt x="320" y="106"/>
                      <a:pt x="320" y="107"/>
                    </a:cubicBezTo>
                    <a:cubicBezTo>
                      <a:pt x="320" y="109"/>
                      <a:pt x="320" y="111"/>
                      <a:pt x="321" y="115"/>
                    </a:cubicBezTo>
                    <a:cubicBezTo>
                      <a:pt x="321" y="117"/>
                      <a:pt x="322" y="118"/>
                      <a:pt x="322" y="119"/>
                    </a:cubicBezTo>
                    <a:cubicBezTo>
                      <a:pt x="322" y="120"/>
                      <a:pt x="321" y="121"/>
                      <a:pt x="320" y="121"/>
                    </a:cubicBezTo>
                    <a:cubicBezTo>
                      <a:pt x="317" y="121"/>
                      <a:pt x="315" y="121"/>
                      <a:pt x="314" y="120"/>
                    </a:cubicBezTo>
                    <a:cubicBezTo>
                      <a:pt x="314" y="116"/>
                      <a:pt x="313" y="111"/>
                      <a:pt x="313" y="105"/>
                    </a:cubicBezTo>
                    <a:cubicBezTo>
                      <a:pt x="313" y="100"/>
                      <a:pt x="313" y="94"/>
                      <a:pt x="313" y="88"/>
                    </a:cubicBezTo>
                    <a:cubicBezTo>
                      <a:pt x="313" y="83"/>
                      <a:pt x="313" y="76"/>
                      <a:pt x="312" y="66"/>
                    </a:cubicBezTo>
                    <a:cubicBezTo>
                      <a:pt x="312" y="62"/>
                      <a:pt x="310" y="60"/>
                      <a:pt x="308" y="61"/>
                    </a:cubicBezTo>
                    <a:close/>
                    <a:moveTo>
                      <a:pt x="260" y="90"/>
                    </a:moveTo>
                    <a:cubicBezTo>
                      <a:pt x="261" y="85"/>
                      <a:pt x="261" y="81"/>
                      <a:pt x="261" y="77"/>
                    </a:cubicBezTo>
                    <a:cubicBezTo>
                      <a:pt x="261" y="77"/>
                      <a:pt x="262" y="76"/>
                      <a:pt x="263" y="76"/>
                    </a:cubicBezTo>
                    <a:cubicBezTo>
                      <a:pt x="265" y="76"/>
                      <a:pt x="267" y="76"/>
                      <a:pt x="269" y="75"/>
                    </a:cubicBezTo>
                    <a:cubicBezTo>
                      <a:pt x="271" y="82"/>
                      <a:pt x="271" y="87"/>
                      <a:pt x="269" y="92"/>
                    </a:cubicBezTo>
                    <a:cubicBezTo>
                      <a:pt x="269" y="93"/>
                      <a:pt x="269" y="93"/>
                      <a:pt x="267" y="93"/>
                    </a:cubicBezTo>
                    <a:cubicBezTo>
                      <a:pt x="267" y="93"/>
                      <a:pt x="265" y="93"/>
                      <a:pt x="263" y="92"/>
                    </a:cubicBezTo>
                    <a:cubicBezTo>
                      <a:pt x="262" y="92"/>
                      <a:pt x="261" y="92"/>
                      <a:pt x="261" y="92"/>
                    </a:cubicBezTo>
                    <a:cubicBezTo>
                      <a:pt x="261" y="92"/>
                      <a:pt x="260" y="91"/>
                      <a:pt x="260" y="91"/>
                    </a:cubicBezTo>
                    <a:cubicBezTo>
                      <a:pt x="260" y="91"/>
                      <a:pt x="260" y="91"/>
                      <a:pt x="260" y="9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79" name="îślïḓè">
                <a:extLst>
                  <a:ext uri="{FF2B5EF4-FFF2-40B4-BE49-F238E27FC236}">
                    <a16:creationId xmlns:a16="http://schemas.microsoft.com/office/drawing/2014/main" id="{2A42BFF3-0453-4964-B5C1-4481A38B5BB7}"/>
                  </a:ext>
                </a:extLst>
              </p:cNvPr>
              <p:cNvSpPr/>
              <p:nvPr/>
            </p:nvSpPr>
            <p:spPr bwMode="auto">
              <a:xfrm>
                <a:off x="2565401" y="2881313"/>
                <a:ext cx="1050925" cy="1093788"/>
              </a:xfrm>
              <a:prstGeom prst="ellipse">
                <a:avLst/>
              </a:prstGeom>
              <a:noFill/>
              <a:ln w="14288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0" name="ïṡliḓe">
                <a:extLst>
                  <a:ext uri="{FF2B5EF4-FFF2-40B4-BE49-F238E27FC236}">
                    <a16:creationId xmlns:a16="http://schemas.microsoft.com/office/drawing/2014/main" id="{4B0BBBCA-A168-408F-AA00-B9B65EC4ACB8}"/>
                  </a:ext>
                </a:extLst>
              </p:cNvPr>
              <p:cNvSpPr/>
              <p:nvPr/>
            </p:nvSpPr>
            <p:spPr bwMode="auto">
              <a:xfrm>
                <a:off x="2451101" y="2881313"/>
                <a:ext cx="1277938" cy="1093788"/>
              </a:xfrm>
              <a:prstGeom prst="ellipse">
                <a:avLst/>
              </a:prstGeom>
              <a:noFill/>
              <a:ln w="15875" cap="flat">
                <a:solidFill>
                  <a:schemeClr val="accent1"/>
                </a:solidFill>
                <a:prstDash val="solid"/>
                <a:round/>
                <a:headEnd/>
                <a:tailEnd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1" name="íšḻíḋé">
                <a:extLst>
                  <a:ext uri="{FF2B5EF4-FFF2-40B4-BE49-F238E27FC236}">
                    <a16:creationId xmlns:a16="http://schemas.microsoft.com/office/drawing/2014/main" id="{07586F0A-C75A-48E8-ACA0-7F5C382C1CAE}"/>
                  </a:ext>
                </a:extLst>
              </p:cNvPr>
              <p:cNvSpPr/>
              <p:nvPr/>
            </p:nvSpPr>
            <p:spPr bwMode="auto">
              <a:xfrm>
                <a:off x="2727326" y="2957513"/>
                <a:ext cx="727075" cy="20638"/>
              </a:xfrm>
              <a:custGeom>
                <a:avLst/>
                <a:gdLst>
                  <a:gd name="T0" fmla="*/ 879 w 928"/>
                  <a:gd name="T1" fmla="*/ 0 h 27"/>
                  <a:gd name="T2" fmla="*/ 928 w 928"/>
                  <a:gd name="T3" fmla="*/ 27 h 27"/>
                  <a:gd name="T4" fmla="*/ 0 w 928"/>
                  <a:gd name="T5" fmla="*/ 27 h 27"/>
                  <a:gd name="T6" fmla="*/ 49 w 928"/>
                  <a:gd name="T7" fmla="*/ 0 h 27"/>
                  <a:gd name="T8" fmla="*/ 879 w 92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8" h="27">
                    <a:moveTo>
                      <a:pt x="879" y="0"/>
                    </a:moveTo>
                    <a:cubicBezTo>
                      <a:pt x="895" y="8"/>
                      <a:pt x="912" y="17"/>
                      <a:pt x="928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16" y="17"/>
                      <a:pt x="32" y="8"/>
                      <a:pt x="49" y="0"/>
                    </a:cubicBezTo>
                    <a:lnTo>
                      <a:pt x="87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82" name="îṡliḑè">
                <a:extLst>
                  <a:ext uri="{FF2B5EF4-FFF2-40B4-BE49-F238E27FC236}">
                    <a16:creationId xmlns:a16="http://schemas.microsoft.com/office/drawing/2014/main" id="{166CB932-E7F6-4D04-AEFB-382215D88EE0}"/>
                  </a:ext>
                </a:extLst>
              </p:cNvPr>
              <p:cNvSpPr/>
              <p:nvPr/>
            </p:nvSpPr>
            <p:spPr bwMode="auto">
              <a:xfrm>
                <a:off x="2735263" y="3881438"/>
                <a:ext cx="711200" cy="22225"/>
              </a:xfrm>
              <a:custGeom>
                <a:avLst/>
                <a:gdLst>
                  <a:gd name="T0" fmla="*/ 908 w 908"/>
                  <a:gd name="T1" fmla="*/ 0 h 27"/>
                  <a:gd name="T2" fmla="*/ 857 w 908"/>
                  <a:gd name="T3" fmla="*/ 27 h 27"/>
                  <a:gd name="T4" fmla="*/ 51 w 908"/>
                  <a:gd name="T5" fmla="*/ 27 h 27"/>
                  <a:gd name="T6" fmla="*/ 0 w 908"/>
                  <a:gd name="T7" fmla="*/ 0 h 27"/>
                  <a:gd name="T8" fmla="*/ 908 w 908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27">
                    <a:moveTo>
                      <a:pt x="908" y="0"/>
                    </a:moveTo>
                    <a:cubicBezTo>
                      <a:pt x="891" y="9"/>
                      <a:pt x="874" y="18"/>
                      <a:pt x="857" y="27"/>
                    </a:cubicBezTo>
                    <a:cubicBezTo>
                      <a:pt x="51" y="27"/>
                      <a:pt x="51" y="27"/>
                      <a:pt x="51" y="27"/>
                    </a:cubicBezTo>
                    <a:cubicBezTo>
                      <a:pt x="33" y="18"/>
                      <a:pt x="16" y="9"/>
                      <a:pt x="0" y="0"/>
                    </a:cubicBezTo>
                    <a:lnTo>
                      <a:pt x="908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24" name="文本框 123">
            <a:extLst>
              <a:ext uri="{FF2B5EF4-FFF2-40B4-BE49-F238E27FC236}">
                <a16:creationId xmlns:a16="http://schemas.microsoft.com/office/drawing/2014/main" id="{ED08AA28-1402-4DA2-9841-4DC85762DFFB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2" name="文本占位符 131">
            <a:extLst>
              <a:ext uri="{FF2B5EF4-FFF2-40B4-BE49-F238E27FC236}">
                <a16:creationId xmlns:a16="http://schemas.microsoft.com/office/drawing/2014/main" id="{D3DC99E1-D660-44F2-86A5-47694E2F1E88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66643" y="2042329"/>
            <a:ext cx="5951538" cy="16055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5000" b="1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</a:lstStyle>
          <a:p>
            <a:pPr marL="0" lvl="0"/>
            <a:r>
              <a:rPr lang="zh-CN" altLang="en-US" dirty="0"/>
              <a:t>请输入你的主题</a:t>
            </a:r>
          </a:p>
          <a:p>
            <a:pPr marL="0" lvl="0"/>
            <a:r>
              <a:rPr lang="zh-CN" altLang="en-US" dirty="0"/>
              <a:t>如果太长可以换行</a:t>
            </a:r>
          </a:p>
        </p:txBody>
      </p:sp>
      <p:sp>
        <p:nvSpPr>
          <p:cNvPr id="134" name="文本占位符 133">
            <a:extLst>
              <a:ext uri="{FF2B5EF4-FFF2-40B4-BE49-F238E27FC236}">
                <a16:creationId xmlns:a16="http://schemas.microsoft.com/office/drawing/2014/main" id="{3AD2F258-EF56-42CF-8756-0ECD6E98DD61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49709" y="3798299"/>
            <a:ext cx="6223041" cy="307777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US" altLang="zh-CN" dirty="0"/>
              <a:t>Please enter your English theme here</a:t>
            </a:r>
          </a:p>
        </p:txBody>
      </p:sp>
      <p:sp>
        <p:nvSpPr>
          <p:cNvPr id="125" name="矩形: 圆角 124">
            <a:extLst>
              <a:ext uri="{FF2B5EF4-FFF2-40B4-BE49-F238E27FC236}">
                <a16:creationId xmlns:a16="http://schemas.microsoft.com/office/drawing/2014/main" id="{B8CC02C8-2A90-414B-85F4-D0E6D75BF360}"/>
              </a:ext>
            </a:extLst>
          </p:cNvPr>
          <p:cNvSpPr/>
          <p:nvPr userDrawn="1"/>
        </p:nvSpPr>
        <p:spPr>
          <a:xfrm>
            <a:off x="660399" y="4424679"/>
            <a:ext cx="1222829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答辩人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AE6B6082-688A-4E7F-BE27-44C9A5A08F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976054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月明</a:t>
            </a:r>
          </a:p>
        </p:txBody>
      </p:sp>
      <p:sp>
        <p:nvSpPr>
          <p:cNvPr id="126" name="矩形: 圆角 125">
            <a:extLst>
              <a:ext uri="{FF2B5EF4-FFF2-40B4-BE49-F238E27FC236}">
                <a16:creationId xmlns:a16="http://schemas.microsoft.com/office/drawing/2014/main" id="{81AD0219-BA19-4060-A25F-BE6623E4D313}"/>
              </a:ext>
            </a:extLst>
          </p:cNvPr>
          <p:cNvSpPr/>
          <p:nvPr userDrawn="1"/>
        </p:nvSpPr>
        <p:spPr>
          <a:xfrm>
            <a:off x="3480389" y="4424679"/>
            <a:ext cx="1418870" cy="413159"/>
          </a:xfrm>
          <a:prstGeom prst="roundRect">
            <a:avLst>
              <a:gd name="adj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指导老师</a:t>
            </a:r>
          </a:p>
        </p:txBody>
      </p:sp>
      <p:sp>
        <p:nvSpPr>
          <p:cNvPr id="127" name="文本占位符 6">
            <a:extLst>
              <a:ext uri="{FF2B5EF4-FFF2-40B4-BE49-F238E27FC236}">
                <a16:creationId xmlns:a16="http://schemas.microsoft.com/office/drawing/2014/main" id="{81E9912E-8F2F-4790-8F48-A3669983B6A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82451" y="4474808"/>
            <a:ext cx="1132906" cy="3077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某某某</a:t>
            </a:r>
          </a:p>
        </p:txBody>
      </p:sp>
    </p:spTree>
    <p:extLst>
      <p:ext uri="{BB962C8B-B14F-4D97-AF65-F5344CB8AC3E}">
        <p14:creationId xmlns:p14="http://schemas.microsoft.com/office/powerpoint/2010/main" val="3533335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1E2418E3-90AE-43BF-A10B-BC189BDF46B0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9" name="îśliďe">
              <a:extLst>
                <a:ext uri="{FF2B5EF4-FFF2-40B4-BE49-F238E27FC236}">
                  <a16:creationId xmlns:a16="http://schemas.microsoft.com/office/drawing/2014/main" id="{2B892EE9-FFDB-4643-8C0F-5D2686CABC2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šḻíḍé">
              <a:extLst>
                <a:ext uri="{FF2B5EF4-FFF2-40B4-BE49-F238E27FC236}">
                  <a16:creationId xmlns:a16="http://schemas.microsoft.com/office/drawing/2014/main" id="{ED1526E3-7677-47B3-AFE6-0B33E4FA531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ïṥḻïḓé">
              <a:extLst>
                <a:ext uri="{FF2B5EF4-FFF2-40B4-BE49-F238E27FC236}">
                  <a16:creationId xmlns:a16="http://schemas.microsoft.com/office/drawing/2014/main" id="{0153E713-418B-4DD8-AE62-D7AE022CE8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288F63C9-7866-4AD6-9D20-761FB6A3BA4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CBDD266E-B9E3-4518-BC06-663B8A4B14C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62FDF345-2740-4D18-B201-90270DDE14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723C742F-60A0-419C-B5CD-C8AE454EAB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E7B53164-D3F8-4014-8C1D-7732CF1FB06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1" name="图片占位符 120">
            <a:extLst>
              <a:ext uri="{FF2B5EF4-FFF2-40B4-BE49-F238E27FC236}">
                <a16:creationId xmlns:a16="http://schemas.microsoft.com/office/drawing/2014/main" id="{323C6BF8-77A1-41DC-9ACD-C1502733FEE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70600" y="1278508"/>
            <a:ext cx="2050802" cy="2050802"/>
          </a:xfrm>
          <a:custGeom>
            <a:avLst/>
            <a:gdLst>
              <a:gd name="connsiteX0" fmla="*/ 1240971 w 2481942"/>
              <a:gd name="connsiteY0" fmla="*/ 0 h 2481942"/>
              <a:gd name="connsiteX1" fmla="*/ 2481942 w 2481942"/>
              <a:gd name="connsiteY1" fmla="*/ 1240971 h 2481942"/>
              <a:gd name="connsiteX2" fmla="*/ 1240971 w 2481942"/>
              <a:gd name="connsiteY2" fmla="*/ 2481942 h 2481942"/>
              <a:gd name="connsiteX3" fmla="*/ 0 w 2481942"/>
              <a:gd name="connsiteY3" fmla="*/ 1240971 h 2481942"/>
              <a:gd name="connsiteX4" fmla="*/ 1240971 w 2481942"/>
              <a:gd name="connsiteY4" fmla="*/ 0 h 2481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81942" h="2481942">
                <a:moveTo>
                  <a:pt x="1240971" y="0"/>
                </a:moveTo>
                <a:cubicBezTo>
                  <a:pt x="1926340" y="0"/>
                  <a:pt x="2481942" y="555602"/>
                  <a:pt x="2481942" y="1240971"/>
                </a:cubicBezTo>
                <a:cubicBezTo>
                  <a:pt x="2481942" y="1926340"/>
                  <a:pt x="1926340" y="2481942"/>
                  <a:pt x="1240971" y="2481942"/>
                </a:cubicBezTo>
                <a:cubicBezTo>
                  <a:pt x="555602" y="2481942"/>
                  <a:pt x="0" y="1926340"/>
                  <a:pt x="0" y="1240971"/>
                </a:cubicBezTo>
                <a:cubicBezTo>
                  <a:pt x="0" y="555602"/>
                  <a:pt x="555602" y="0"/>
                  <a:pt x="124097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7" name="文本框 346">
            <a:extLst>
              <a:ext uri="{FF2B5EF4-FFF2-40B4-BE49-F238E27FC236}">
                <a16:creationId xmlns:a16="http://schemas.microsoft.com/office/drawing/2014/main" id="{A2ECFAA8-206F-4AA0-8305-C520C5D1DE5A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8" name="文本框 347">
            <a:extLst>
              <a:ext uri="{FF2B5EF4-FFF2-40B4-BE49-F238E27FC236}">
                <a16:creationId xmlns:a16="http://schemas.microsoft.com/office/drawing/2014/main" id="{CE299356-FEA0-42A7-AF7F-FAC9AA10B26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02D58E79-F76E-45E1-B421-D8CC974C829B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2" name="组合 351">
            <a:extLst>
              <a:ext uri="{FF2B5EF4-FFF2-40B4-BE49-F238E27FC236}">
                <a16:creationId xmlns:a16="http://schemas.microsoft.com/office/drawing/2014/main" id="{E19E2B6D-A785-47BD-B862-B06670927FD3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3" name="îśliďe">
              <a:extLst>
                <a:ext uri="{FF2B5EF4-FFF2-40B4-BE49-F238E27FC236}">
                  <a16:creationId xmlns:a16="http://schemas.microsoft.com/office/drawing/2014/main" id="{CEF25128-4655-449E-B316-1856E167699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íšḻíḍé">
              <a:extLst>
                <a:ext uri="{FF2B5EF4-FFF2-40B4-BE49-F238E27FC236}">
                  <a16:creationId xmlns:a16="http://schemas.microsoft.com/office/drawing/2014/main" id="{00B9D041-DE30-4BD5-A2AA-909BD82110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ïṥḻïḓé">
              <a:extLst>
                <a:ext uri="{FF2B5EF4-FFF2-40B4-BE49-F238E27FC236}">
                  <a16:creationId xmlns:a16="http://schemas.microsoft.com/office/drawing/2014/main" id="{4BE6B472-4374-4E6A-BBC0-4C63900A668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î$ḷíḋè">
              <a:extLst>
                <a:ext uri="{FF2B5EF4-FFF2-40B4-BE49-F238E27FC236}">
                  <a16:creationId xmlns:a16="http://schemas.microsoft.com/office/drawing/2014/main" id="{43559C2C-DC59-40F2-805D-5292ADB6B75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i$ḷiḍe">
              <a:extLst>
                <a:ext uri="{FF2B5EF4-FFF2-40B4-BE49-F238E27FC236}">
                  <a16:creationId xmlns:a16="http://schemas.microsoft.com/office/drawing/2014/main" id="{F9F4FA1C-6CAA-4B98-8608-D2F9F924C671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ïṡļïdè">
              <a:extLst>
                <a:ext uri="{FF2B5EF4-FFF2-40B4-BE49-F238E27FC236}">
                  <a16:creationId xmlns:a16="http://schemas.microsoft.com/office/drawing/2014/main" id="{A08104C8-DA98-4A93-B610-97649A3C6EB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íŝḻíḓê">
              <a:extLst>
                <a:ext uri="{FF2B5EF4-FFF2-40B4-BE49-F238E27FC236}">
                  <a16:creationId xmlns:a16="http://schemas.microsoft.com/office/drawing/2014/main" id="{01220153-D429-47C5-9403-E793067CEE6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isľîḑê">
              <a:extLst>
                <a:ext uri="{FF2B5EF4-FFF2-40B4-BE49-F238E27FC236}">
                  <a16:creationId xmlns:a16="http://schemas.microsoft.com/office/drawing/2014/main" id="{D3B54AD9-D8BE-4C26-A0B9-909F8FD29A6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1" name="椭圆 360">
            <a:extLst>
              <a:ext uri="{FF2B5EF4-FFF2-40B4-BE49-F238E27FC236}">
                <a16:creationId xmlns:a16="http://schemas.microsoft.com/office/drawing/2014/main" id="{84C3B27C-731D-42A4-9ACD-CF5037CBAF87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2" name="文本占位符 163">
            <a:extLst>
              <a:ext uri="{FF2B5EF4-FFF2-40B4-BE49-F238E27FC236}">
                <a16:creationId xmlns:a16="http://schemas.microsoft.com/office/drawing/2014/main" id="{8BD139AB-6E69-4566-87E7-FB93889149A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78532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组合 136">
            <a:extLst>
              <a:ext uri="{FF2B5EF4-FFF2-40B4-BE49-F238E27FC236}">
                <a16:creationId xmlns:a16="http://schemas.microsoft.com/office/drawing/2014/main" id="{E991BD3E-67BB-4829-85E7-D6E9E18878D3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38" name="îśliďe">
              <a:extLst>
                <a:ext uri="{FF2B5EF4-FFF2-40B4-BE49-F238E27FC236}">
                  <a16:creationId xmlns:a16="http://schemas.microsoft.com/office/drawing/2014/main" id="{737BB387-BCB1-49C0-97EF-03674D646E4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íšḻíḍé">
              <a:extLst>
                <a:ext uri="{FF2B5EF4-FFF2-40B4-BE49-F238E27FC236}">
                  <a16:creationId xmlns:a16="http://schemas.microsoft.com/office/drawing/2014/main" id="{BFAB35F3-DFAD-485F-BCEB-B28F03C0B2E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ïṥḻïḓé">
              <a:extLst>
                <a:ext uri="{FF2B5EF4-FFF2-40B4-BE49-F238E27FC236}">
                  <a16:creationId xmlns:a16="http://schemas.microsoft.com/office/drawing/2014/main" id="{C2F31780-1775-4B04-B1F4-F7DB6DF2D17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î$ḷíḋè">
              <a:extLst>
                <a:ext uri="{FF2B5EF4-FFF2-40B4-BE49-F238E27FC236}">
                  <a16:creationId xmlns:a16="http://schemas.microsoft.com/office/drawing/2014/main" id="{71040F92-8B4A-4B45-91C5-B94081BBE57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2" name="i$ḷiḍe">
              <a:extLst>
                <a:ext uri="{FF2B5EF4-FFF2-40B4-BE49-F238E27FC236}">
                  <a16:creationId xmlns:a16="http://schemas.microsoft.com/office/drawing/2014/main" id="{A005456B-4FDB-400A-BA47-463A5D2AFB8B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3" name="ïṡļïdè">
              <a:extLst>
                <a:ext uri="{FF2B5EF4-FFF2-40B4-BE49-F238E27FC236}">
                  <a16:creationId xmlns:a16="http://schemas.microsoft.com/office/drawing/2014/main" id="{7D10F0F7-9170-41F7-8F68-A9CC630A3A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4" name="íŝḻíḓê">
              <a:extLst>
                <a:ext uri="{FF2B5EF4-FFF2-40B4-BE49-F238E27FC236}">
                  <a16:creationId xmlns:a16="http://schemas.microsoft.com/office/drawing/2014/main" id="{3B105AC1-55B9-493F-B03A-BA92FFC4040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5" name="isľîḑê">
              <a:extLst>
                <a:ext uri="{FF2B5EF4-FFF2-40B4-BE49-F238E27FC236}">
                  <a16:creationId xmlns:a16="http://schemas.microsoft.com/office/drawing/2014/main" id="{D7D61FD1-E278-4E21-A675-134CADBBA8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45FCB2FD-380A-4453-A606-806502470DD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31373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29" name="图片占位符 128">
            <a:extLst>
              <a:ext uri="{FF2B5EF4-FFF2-40B4-BE49-F238E27FC236}">
                <a16:creationId xmlns:a16="http://schemas.microsoft.com/office/drawing/2014/main" id="{56ED064B-0301-455B-A676-B845AA0A77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083980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1" name="图片占位符 130">
            <a:extLst>
              <a:ext uri="{FF2B5EF4-FFF2-40B4-BE49-F238E27FC236}">
                <a16:creationId xmlns:a16="http://schemas.microsoft.com/office/drawing/2014/main" id="{0F2B9BCD-C13B-453B-BE58-277931F29C9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858564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3" name="图片占位符 132">
            <a:extLst>
              <a:ext uri="{FF2B5EF4-FFF2-40B4-BE49-F238E27FC236}">
                <a16:creationId xmlns:a16="http://schemas.microsoft.com/office/drawing/2014/main" id="{6B2C8993-ACCE-4097-97E0-B6CE061E14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628315" y="1631595"/>
            <a:ext cx="1238478" cy="1238478"/>
          </a:xfrm>
          <a:custGeom>
            <a:avLst/>
            <a:gdLst>
              <a:gd name="connsiteX0" fmla="*/ 619239 w 1238478"/>
              <a:gd name="connsiteY0" fmla="*/ 0 h 1238478"/>
              <a:gd name="connsiteX1" fmla="*/ 1238478 w 1238478"/>
              <a:gd name="connsiteY1" fmla="*/ 619239 h 1238478"/>
              <a:gd name="connsiteX2" fmla="*/ 619239 w 1238478"/>
              <a:gd name="connsiteY2" fmla="*/ 1238478 h 1238478"/>
              <a:gd name="connsiteX3" fmla="*/ 0 w 1238478"/>
              <a:gd name="connsiteY3" fmla="*/ 619239 h 1238478"/>
              <a:gd name="connsiteX4" fmla="*/ 619239 w 1238478"/>
              <a:gd name="connsiteY4" fmla="*/ 0 h 123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8478" h="1238478">
                <a:moveTo>
                  <a:pt x="619239" y="0"/>
                </a:moveTo>
                <a:cubicBezTo>
                  <a:pt x="961235" y="0"/>
                  <a:pt x="1238478" y="277243"/>
                  <a:pt x="1238478" y="619239"/>
                </a:cubicBezTo>
                <a:cubicBezTo>
                  <a:pt x="1238478" y="961235"/>
                  <a:pt x="961235" y="1238478"/>
                  <a:pt x="619239" y="1238478"/>
                </a:cubicBezTo>
                <a:cubicBezTo>
                  <a:pt x="277243" y="1238478"/>
                  <a:pt x="0" y="961235"/>
                  <a:pt x="0" y="619239"/>
                </a:cubicBezTo>
                <a:cubicBezTo>
                  <a:pt x="0" y="277243"/>
                  <a:pt x="277243" y="0"/>
                  <a:pt x="61923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079ED008-DC4F-4C7D-9796-09E7AFCA0780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B62E0D92-0752-44C6-ADEF-6B6278D0A7F2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6344B003-5E03-4834-8E61-65F88EBC5A3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AE612BE4-594F-4645-AB1C-1128F5BA5E6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BAFAC900-28FD-49D5-91B4-EA2D4B74851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6FEC6858-D1AA-427F-99AC-20F2A1F861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B11DEFCA-A765-4E3F-8AC6-B95A43D952F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77812D85-3783-4980-AA02-560C67B8C9A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40259058-070C-4556-A23E-9089D814C52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FA6C4463-F474-490F-8F47-D496A78224BD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36EF2C54-31E1-4E62-A4F3-45369601934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9085F1FB-EB5A-4465-941C-DF795C2CE4D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4E58E19E-CAFB-4CB1-8EC8-D3C20D51C86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157A7B50-0552-4F91-943F-E1E8ADC2BBD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496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82238C21-E96A-4553-ABA3-2482620CAEE7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4" name="îśliďe">
              <a:extLst>
                <a:ext uri="{FF2B5EF4-FFF2-40B4-BE49-F238E27FC236}">
                  <a16:creationId xmlns:a16="http://schemas.microsoft.com/office/drawing/2014/main" id="{A19E78AA-9F2F-4B79-BE29-A38A8512C30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íšḻíḍé">
              <a:extLst>
                <a:ext uri="{FF2B5EF4-FFF2-40B4-BE49-F238E27FC236}">
                  <a16:creationId xmlns:a16="http://schemas.microsoft.com/office/drawing/2014/main" id="{84ECC6F3-7F0D-4B36-BDC1-BAE24FE3D09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ṥḻïḓé">
              <a:extLst>
                <a:ext uri="{FF2B5EF4-FFF2-40B4-BE49-F238E27FC236}">
                  <a16:creationId xmlns:a16="http://schemas.microsoft.com/office/drawing/2014/main" id="{45BD53DA-0DB2-427C-862C-E110B667273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î$ḷíḋè">
              <a:extLst>
                <a:ext uri="{FF2B5EF4-FFF2-40B4-BE49-F238E27FC236}">
                  <a16:creationId xmlns:a16="http://schemas.microsoft.com/office/drawing/2014/main" id="{3446CA9F-999C-4B0C-B7C0-3C828B29476C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$ḷiḍe">
              <a:extLst>
                <a:ext uri="{FF2B5EF4-FFF2-40B4-BE49-F238E27FC236}">
                  <a16:creationId xmlns:a16="http://schemas.microsoft.com/office/drawing/2014/main" id="{0C49A28C-B443-4282-9A8A-35338DA2960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ïṡļïdè">
              <a:extLst>
                <a:ext uri="{FF2B5EF4-FFF2-40B4-BE49-F238E27FC236}">
                  <a16:creationId xmlns:a16="http://schemas.microsoft.com/office/drawing/2014/main" id="{1115D4C6-8759-4198-855C-487F5335A9A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6AD242C0-0E82-4B15-85F3-8E306279F58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33952AB9-16E1-4C6C-933C-1E88DA2EE9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48" name="图片占位符 247">
            <a:extLst>
              <a:ext uri="{FF2B5EF4-FFF2-40B4-BE49-F238E27FC236}">
                <a16:creationId xmlns:a16="http://schemas.microsoft.com/office/drawing/2014/main" id="{1B1C9393-CEC8-4FF7-AE63-5E307C9A0937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08401" y="1386114"/>
            <a:ext cx="1364797" cy="4085772"/>
          </a:xfrm>
          <a:custGeom>
            <a:avLst/>
            <a:gdLst>
              <a:gd name="connsiteX0" fmla="*/ 0 w 1364797"/>
              <a:gd name="connsiteY0" fmla="*/ 0 h 4085772"/>
              <a:gd name="connsiteX1" fmla="*/ 1364797 w 1364797"/>
              <a:gd name="connsiteY1" fmla="*/ 0 h 4085772"/>
              <a:gd name="connsiteX2" fmla="*/ 1364797 w 1364797"/>
              <a:gd name="connsiteY2" fmla="*/ 4085772 h 4085772"/>
              <a:gd name="connsiteX3" fmla="*/ 0 w 1364797"/>
              <a:gd name="connsiteY3" fmla="*/ 4085772 h 4085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797" h="4085772">
                <a:moveTo>
                  <a:pt x="0" y="0"/>
                </a:moveTo>
                <a:lnTo>
                  <a:pt x="1364797" y="0"/>
                </a:lnTo>
                <a:lnTo>
                  <a:pt x="1364797" y="4085772"/>
                </a:lnTo>
                <a:lnTo>
                  <a:pt x="0" y="4085772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7" name="图片占位符 246">
            <a:extLst>
              <a:ext uri="{FF2B5EF4-FFF2-40B4-BE49-F238E27FC236}">
                <a16:creationId xmlns:a16="http://schemas.microsoft.com/office/drawing/2014/main" id="{13CE1306-F34A-405C-B0A7-FE7BDC80FD0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60400" y="3465700"/>
            <a:ext cx="3048001" cy="2008861"/>
          </a:xfrm>
          <a:custGeom>
            <a:avLst/>
            <a:gdLst>
              <a:gd name="connsiteX0" fmla="*/ 0 w 3048001"/>
              <a:gd name="connsiteY0" fmla="*/ 0 h 2008861"/>
              <a:gd name="connsiteX1" fmla="*/ 3048001 w 3048001"/>
              <a:gd name="connsiteY1" fmla="*/ 0 h 2008861"/>
              <a:gd name="connsiteX2" fmla="*/ 3048001 w 3048001"/>
              <a:gd name="connsiteY2" fmla="*/ 2008861 h 2008861"/>
              <a:gd name="connsiteX3" fmla="*/ 0 w 3048001"/>
              <a:gd name="connsiteY3" fmla="*/ 2008861 h 20088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8001" h="2008861">
                <a:moveTo>
                  <a:pt x="0" y="0"/>
                </a:moveTo>
                <a:lnTo>
                  <a:pt x="3048001" y="0"/>
                </a:lnTo>
                <a:lnTo>
                  <a:pt x="3048001" y="2008861"/>
                </a:lnTo>
                <a:lnTo>
                  <a:pt x="0" y="200886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6" name="图片占位符 245">
            <a:extLst>
              <a:ext uri="{FF2B5EF4-FFF2-40B4-BE49-F238E27FC236}">
                <a16:creationId xmlns:a16="http://schemas.microsoft.com/office/drawing/2014/main" id="{19AE75E7-1880-42F1-A265-D167DF145A0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405742" y="1377645"/>
            <a:ext cx="1302658" cy="2076910"/>
          </a:xfrm>
          <a:custGeom>
            <a:avLst/>
            <a:gdLst>
              <a:gd name="connsiteX0" fmla="*/ 0 w 1302658"/>
              <a:gd name="connsiteY0" fmla="*/ 0 h 2076910"/>
              <a:gd name="connsiteX1" fmla="*/ 1302658 w 1302658"/>
              <a:gd name="connsiteY1" fmla="*/ 0 h 2076910"/>
              <a:gd name="connsiteX2" fmla="*/ 1302658 w 1302658"/>
              <a:gd name="connsiteY2" fmla="*/ 2076910 h 2076910"/>
              <a:gd name="connsiteX3" fmla="*/ 0 w 1302658"/>
              <a:gd name="connsiteY3" fmla="*/ 2076910 h 2076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2658" h="2076910">
                <a:moveTo>
                  <a:pt x="0" y="0"/>
                </a:moveTo>
                <a:lnTo>
                  <a:pt x="1302658" y="0"/>
                </a:lnTo>
                <a:lnTo>
                  <a:pt x="1302658" y="2076910"/>
                </a:lnTo>
                <a:lnTo>
                  <a:pt x="0" y="2076910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5" name="图片占位符 244">
            <a:extLst>
              <a:ext uri="{FF2B5EF4-FFF2-40B4-BE49-F238E27FC236}">
                <a16:creationId xmlns:a16="http://schemas.microsoft.com/office/drawing/2014/main" id="{4437A713-926F-42B3-9D4B-126403084B1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2540776"/>
            <a:ext cx="1745343" cy="913779"/>
          </a:xfrm>
          <a:custGeom>
            <a:avLst/>
            <a:gdLst>
              <a:gd name="connsiteX0" fmla="*/ 0 w 1745343"/>
              <a:gd name="connsiteY0" fmla="*/ 0 h 913779"/>
              <a:gd name="connsiteX1" fmla="*/ 1745343 w 1745343"/>
              <a:gd name="connsiteY1" fmla="*/ 0 h 913779"/>
              <a:gd name="connsiteX2" fmla="*/ 1745343 w 1745343"/>
              <a:gd name="connsiteY2" fmla="*/ 913779 h 913779"/>
              <a:gd name="connsiteX3" fmla="*/ 0 w 1745343"/>
              <a:gd name="connsiteY3" fmla="*/ 913779 h 913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913779">
                <a:moveTo>
                  <a:pt x="0" y="0"/>
                </a:moveTo>
                <a:lnTo>
                  <a:pt x="1745343" y="0"/>
                </a:lnTo>
                <a:lnTo>
                  <a:pt x="1745343" y="913779"/>
                </a:lnTo>
                <a:lnTo>
                  <a:pt x="0" y="913779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4" name="图片占位符 243">
            <a:extLst>
              <a:ext uri="{FF2B5EF4-FFF2-40B4-BE49-F238E27FC236}">
                <a16:creationId xmlns:a16="http://schemas.microsoft.com/office/drawing/2014/main" id="{F45FE95D-129A-4D34-A448-EACE36F27D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60400" y="1377645"/>
            <a:ext cx="1745343" cy="1163131"/>
          </a:xfrm>
          <a:custGeom>
            <a:avLst/>
            <a:gdLst>
              <a:gd name="connsiteX0" fmla="*/ 0 w 1745343"/>
              <a:gd name="connsiteY0" fmla="*/ 0 h 1163131"/>
              <a:gd name="connsiteX1" fmla="*/ 1745343 w 1745343"/>
              <a:gd name="connsiteY1" fmla="*/ 0 h 1163131"/>
              <a:gd name="connsiteX2" fmla="*/ 1745343 w 1745343"/>
              <a:gd name="connsiteY2" fmla="*/ 1163131 h 1163131"/>
              <a:gd name="connsiteX3" fmla="*/ 0 w 1745343"/>
              <a:gd name="connsiteY3" fmla="*/ 1163131 h 1163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45343" h="1163131">
                <a:moveTo>
                  <a:pt x="0" y="0"/>
                </a:moveTo>
                <a:lnTo>
                  <a:pt x="1745343" y="0"/>
                </a:lnTo>
                <a:lnTo>
                  <a:pt x="1745343" y="1163131"/>
                </a:lnTo>
                <a:lnTo>
                  <a:pt x="0" y="1163131"/>
                </a:lnTo>
                <a:close/>
              </a:path>
            </a:pathLst>
          </a:custGeom>
          <a:ln w="25400">
            <a:solidFill>
              <a:schemeClr val="bg1"/>
            </a:solidFill>
          </a:ln>
          <a:effectLst>
            <a:outerShdw blurRad="63500" sx="103000" sy="103000" algn="ctr" rotWithShape="0">
              <a:prstClr val="black">
                <a:alpha val="5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7616EA2-0DF6-48C4-BD32-48464B28726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7" name="文本框 366">
            <a:extLst>
              <a:ext uri="{FF2B5EF4-FFF2-40B4-BE49-F238E27FC236}">
                <a16:creationId xmlns:a16="http://schemas.microsoft.com/office/drawing/2014/main" id="{8CA95CB5-3F06-4748-8A63-EC62D7D931B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8" name="文本框 367">
            <a:extLst>
              <a:ext uri="{FF2B5EF4-FFF2-40B4-BE49-F238E27FC236}">
                <a16:creationId xmlns:a16="http://schemas.microsoft.com/office/drawing/2014/main" id="{0DFB5B11-5814-4748-A4D4-1524D6C888D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1" name="直接连接符 370">
            <a:extLst>
              <a:ext uri="{FF2B5EF4-FFF2-40B4-BE49-F238E27FC236}">
                <a16:creationId xmlns:a16="http://schemas.microsoft.com/office/drawing/2014/main" id="{1DFFE3DD-99D5-4C6E-9C08-7A7BFAC7747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2" name="组合 371">
            <a:extLst>
              <a:ext uri="{FF2B5EF4-FFF2-40B4-BE49-F238E27FC236}">
                <a16:creationId xmlns:a16="http://schemas.microsoft.com/office/drawing/2014/main" id="{36CCFD2F-082B-4161-A062-FF3AD1C46378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3" name="îśliďe">
              <a:extLst>
                <a:ext uri="{FF2B5EF4-FFF2-40B4-BE49-F238E27FC236}">
                  <a16:creationId xmlns:a16="http://schemas.microsoft.com/office/drawing/2014/main" id="{47FBE879-41E0-4091-8DB1-81F2B6BD351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šḻíḍé">
              <a:extLst>
                <a:ext uri="{FF2B5EF4-FFF2-40B4-BE49-F238E27FC236}">
                  <a16:creationId xmlns:a16="http://schemas.microsoft.com/office/drawing/2014/main" id="{DEF67F45-BA51-4403-B605-4F5384AE9F5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ïṥḻïḓé">
              <a:extLst>
                <a:ext uri="{FF2B5EF4-FFF2-40B4-BE49-F238E27FC236}">
                  <a16:creationId xmlns:a16="http://schemas.microsoft.com/office/drawing/2014/main" id="{E191F7A8-4F73-473E-9BBE-3731FD69C7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î$ḷíḋè">
              <a:extLst>
                <a:ext uri="{FF2B5EF4-FFF2-40B4-BE49-F238E27FC236}">
                  <a16:creationId xmlns:a16="http://schemas.microsoft.com/office/drawing/2014/main" id="{C8E2B8AD-3C1F-4DAD-B631-CA00B13F675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i$ḷiḍe">
              <a:extLst>
                <a:ext uri="{FF2B5EF4-FFF2-40B4-BE49-F238E27FC236}">
                  <a16:creationId xmlns:a16="http://schemas.microsoft.com/office/drawing/2014/main" id="{B3A3BDA3-3EEF-4BDE-84CC-616E9CA7EB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ïṡļïdè">
              <a:extLst>
                <a:ext uri="{FF2B5EF4-FFF2-40B4-BE49-F238E27FC236}">
                  <a16:creationId xmlns:a16="http://schemas.microsoft.com/office/drawing/2014/main" id="{15798186-86D4-4105-BBC5-BD8D3580DD5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íŝḻíḓê">
              <a:extLst>
                <a:ext uri="{FF2B5EF4-FFF2-40B4-BE49-F238E27FC236}">
                  <a16:creationId xmlns:a16="http://schemas.microsoft.com/office/drawing/2014/main" id="{F995A327-6B68-48B0-9C43-65191DC5B83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isľîḑê">
              <a:extLst>
                <a:ext uri="{FF2B5EF4-FFF2-40B4-BE49-F238E27FC236}">
                  <a16:creationId xmlns:a16="http://schemas.microsoft.com/office/drawing/2014/main" id="{7FDE15C2-083C-4FE6-AB27-3EFDD6B09B5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1" name="椭圆 380">
            <a:extLst>
              <a:ext uri="{FF2B5EF4-FFF2-40B4-BE49-F238E27FC236}">
                <a16:creationId xmlns:a16="http://schemas.microsoft.com/office/drawing/2014/main" id="{144D9A7F-D63A-4E17-8666-772A265E3D3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2" name="文本占位符 163">
            <a:extLst>
              <a:ext uri="{FF2B5EF4-FFF2-40B4-BE49-F238E27FC236}">
                <a16:creationId xmlns:a16="http://schemas.microsoft.com/office/drawing/2014/main" id="{9199D496-78C7-4E11-BF44-861A6AC3A65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49350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63600" y="1173727"/>
            <a:ext cx="5435600" cy="4510547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39917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容页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图片占位符 238">
            <a:extLst>
              <a:ext uri="{FF2B5EF4-FFF2-40B4-BE49-F238E27FC236}">
                <a16:creationId xmlns:a16="http://schemas.microsoft.com/office/drawing/2014/main" id="{8A69EB08-26F1-4505-AD10-D55783DF4CB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74811" y="1174568"/>
            <a:ext cx="9842379" cy="2138192"/>
          </a:xfrm>
          <a:custGeom>
            <a:avLst/>
            <a:gdLst>
              <a:gd name="connsiteX0" fmla="*/ 0 w 6248400"/>
              <a:gd name="connsiteY0" fmla="*/ 0 h 3873478"/>
              <a:gd name="connsiteX1" fmla="*/ 6248400 w 6248400"/>
              <a:gd name="connsiteY1" fmla="*/ 0 h 3873478"/>
              <a:gd name="connsiteX2" fmla="*/ 6248400 w 6248400"/>
              <a:gd name="connsiteY2" fmla="*/ 3873478 h 3873478"/>
              <a:gd name="connsiteX3" fmla="*/ 0 w 6248400"/>
              <a:gd name="connsiteY3" fmla="*/ 3873478 h 3873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48400" h="3873478">
                <a:moveTo>
                  <a:pt x="0" y="0"/>
                </a:moveTo>
                <a:lnTo>
                  <a:pt x="6248400" y="0"/>
                </a:lnTo>
                <a:lnTo>
                  <a:pt x="6248400" y="3873478"/>
                </a:lnTo>
                <a:lnTo>
                  <a:pt x="0" y="38734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94CC6236-61EB-4E25-9D6E-7F83126FFF38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18" name="îśliďe">
              <a:extLst>
                <a:ext uri="{FF2B5EF4-FFF2-40B4-BE49-F238E27FC236}">
                  <a16:creationId xmlns:a16="http://schemas.microsoft.com/office/drawing/2014/main" id="{2FC88BF3-C225-4F75-BA5E-3F2F27D2D92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íšḻíḍé">
              <a:extLst>
                <a:ext uri="{FF2B5EF4-FFF2-40B4-BE49-F238E27FC236}">
                  <a16:creationId xmlns:a16="http://schemas.microsoft.com/office/drawing/2014/main" id="{32BF0898-2325-4C22-A03E-D9985288D8B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8C5428DA-2AB6-4F29-A8C2-B1055727A9A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CCBEDCFE-88A0-45B9-B5DC-3F3F047E29B7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6A44B4-0D05-440A-AEBB-1EC11AFBD96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070F000A-006F-4D17-BA18-F4C1004D8F7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A35EE9D6-FCC0-4F48-8450-C4AA143A9525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isľîḑê">
              <a:extLst>
                <a:ext uri="{FF2B5EF4-FFF2-40B4-BE49-F238E27FC236}">
                  <a16:creationId xmlns:a16="http://schemas.microsoft.com/office/drawing/2014/main" id="{873BF608-A701-4266-A2C5-0648CD2958D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30EFC88-2534-4FF6-BC4E-E838390110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10EE3BFF-E147-44D2-B228-F139B68E258E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0C1B83BB-3D33-445A-B3B1-442A9B00D45B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32" name="直接连接符 131">
            <a:extLst>
              <a:ext uri="{FF2B5EF4-FFF2-40B4-BE49-F238E27FC236}">
                <a16:creationId xmlns:a16="http://schemas.microsoft.com/office/drawing/2014/main" id="{2D117A5B-F91B-4BAC-A592-69D3219BA4A0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组合 132">
            <a:extLst>
              <a:ext uri="{FF2B5EF4-FFF2-40B4-BE49-F238E27FC236}">
                <a16:creationId xmlns:a16="http://schemas.microsoft.com/office/drawing/2014/main" id="{D36AF436-C4BF-4695-B2E5-BCFB2C611BD7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34" name="îśliďe">
              <a:extLst>
                <a:ext uri="{FF2B5EF4-FFF2-40B4-BE49-F238E27FC236}">
                  <a16:creationId xmlns:a16="http://schemas.microsoft.com/office/drawing/2014/main" id="{C93BB563-22C3-4140-B0A5-A069AE18F79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íšḻíḍé">
              <a:extLst>
                <a:ext uri="{FF2B5EF4-FFF2-40B4-BE49-F238E27FC236}">
                  <a16:creationId xmlns:a16="http://schemas.microsoft.com/office/drawing/2014/main" id="{6B298E3B-33C9-4CC6-A1E3-C5445B7442C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ṥḻïḓé">
              <a:extLst>
                <a:ext uri="{FF2B5EF4-FFF2-40B4-BE49-F238E27FC236}">
                  <a16:creationId xmlns:a16="http://schemas.microsoft.com/office/drawing/2014/main" id="{BE56E01C-E7E7-45A0-97AB-1367015205E2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î$ḷíḋè">
              <a:extLst>
                <a:ext uri="{FF2B5EF4-FFF2-40B4-BE49-F238E27FC236}">
                  <a16:creationId xmlns:a16="http://schemas.microsoft.com/office/drawing/2014/main" id="{636A2EF1-8CC6-47B7-A5FF-CD8D7550C7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8" name="i$ḷiḍe">
              <a:extLst>
                <a:ext uri="{FF2B5EF4-FFF2-40B4-BE49-F238E27FC236}">
                  <a16:creationId xmlns:a16="http://schemas.microsoft.com/office/drawing/2014/main" id="{2A4C4910-7BF2-4A5C-B319-804E7E8D7CA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9" name="ïṡļïdè">
              <a:extLst>
                <a:ext uri="{FF2B5EF4-FFF2-40B4-BE49-F238E27FC236}">
                  <a16:creationId xmlns:a16="http://schemas.microsoft.com/office/drawing/2014/main" id="{E0284FB4-BE8A-421E-92F2-50C4A0AD186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0" name="íŝḻíḓê">
              <a:extLst>
                <a:ext uri="{FF2B5EF4-FFF2-40B4-BE49-F238E27FC236}">
                  <a16:creationId xmlns:a16="http://schemas.microsoft.com/office/drawing/2014/main" id="{C8C4CC9F-21A8-439B-9BA7-A3DAC8822D1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1" name="isľîḑê">
              <a:extLst>
                <a:ext uri="{FF2B5EF4-FFF2-40B4-BE49-F238E27FC236}">
                  <a16:creationId xmlns:a16="http://schemas.microsoft.com/office/drawing/2014/main" id="{8020146A-7CA9-44FA-B3E3-A73F980F959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42" name="椭圆 141">
            <a:extLst>
              <a:ext uri="{FF2B5EF4-FFF2-40B4-BE49-F238E27FC236}">
                <a16:creationId xmlns:a16="http://schemas.microsoft.com/office/drawing/2014/main" id="{937EC4AD-3F89-4347-9718-7AAFBC136826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占位符 163">
            <a:extLst>
              <a:ext uri="{FF2B5EF4-FFF2-40B4-BE49-F238E27FC236}">
                <a16:creationId xmlns:a16="http://schemas.microsoft.com/office/drawing/2014/main" id="{EB308FC3-6EC9-4C6F-B2B9-1B96AF1B89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3279868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7192C144-F896-408F-9E4C-6207005F0A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图片占位符 124">
            <a:extLst>
              <a:ext uri="{FF2B5EF4-FFF2-40B4-BE49-F238E27FC236}">
                <a16:creationId xmlns:a16="http://schemas.microsoft.com/office/drawing/2014/main" id="{4EC0E6CB-8106-4501-8D58-470EE14DA59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98900" y="3541175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7283B7C2-46A6-4BEB-B5AC-A5E1385D9C2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878760DE-D1D8-41C6-8A23-DC68EAFFC56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F569D03C-5821-4B94-8431-401DA595DF7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4FF4B1F1-92F5-41F8-841F-58DC3DD48FD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4BD1A81A-0D75-477D-8A4A-B652054AEB06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E79DB84B-BBF4-4833-AC09-6CADC8E6CAD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ṡļïdè">
              <a:extLst>
                <a:ext uri="{FF2B5EF4-FFF2-40B4-BE49-F238E27FC236}">
                  <a16:creationId xmlns:a16="http://schemas.microsoft.com/office/drawing/2014/main" id="{B8A271C9-7459-4BAD-AADA-C2522628FFF7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íŝḻíḓê">
              <a:extLst>
                <a:ext uri="{FF2B5EF4-FFF2-40B4-BE49-F238E27FC236}">
                  <a16:creationId xmlns:a16="http://schemas.microsoft.com/office/drawing/2014/main" id="{55C8CB2E-955E-4AF2-A3FD-EBF163F8241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isľîḑê">
              <a:extLst>
                <a:ext uri="{FF2B5EF4-FFF2-40B4-BE49-F238E27FC236}">
                  <a16:creationId xmlns:a16="http://schemas.microsoft.com/office/drawing/2014/main" id="{097F367B-1F70-420C-805C-7AD610AE5340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5" name="图片占位符 124">
            <a:extLst>
              <a:ext uri="{FF2B5EF4-FFF2-40B4-BE49-F238E27FC236}">
                <a16:creationId xmlns:a16="http://schemas.microsoft.com/office/drawing/2014/main" id="{80BFEFC6-E2C1-4DD6-BE09-62D389B614B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71114" y="1018790"/>
            <a:ext cx="34200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58" name="文本框 357">
            <a:extLst>
              <a:ext uri="{FF2B5EF4-FFF2-40B4-BE49-F238E27FC236}">
                <a16:creationId xmlns:a16="http://schemas.microsoft.com/office/drawing/2014/main" id="{A0A53755-55A2-4E1D-B804-B0D30B97BA7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59" name="文本框 358">
            <a:extLst>
              <a:ext uri="{FF2B5EF4-FFF2-40B4-BE49-F238E27FC236}">
                <a16:creationId xmlns:a16="http://schemas.microsoft.com/office/drawing/2014/main" id="{1B416915-0E1D-4DDF-AC1E-CD791F05DA6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2" name="直接连接符 361">
            <a:extLst>
              <a:ext uri="{FF2B5EF4-FFF2-40B4-BE49-F238E27FC236}">
                <a16:creationId xmlns:a16="http://schemas.microsoft.com/office/drawing/2014/main" id="{81F38FCA-1C0E-459B-8357-F54419C17E79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3" name="组合 362">
            <a:extLst>
              <a:ext uri="{FF2B5EF4-FFF2-40B4-BE49-F238E27FC236}">
                <a16:creationId xmlns:a16="http://schemas.microsoft.com/office/drawing/2014/main" id="{8FA3433B-F3E6-4385-B18F-C9D5DA63982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4" name="îśliďe">
              <a:extLst>
                <a:ext uri="{FF2B5EF4-FFF2-40B4-BE49-F238E27FC236}">
                  <a16:creationId xmlns:a16="http://schemas.microsoft.com/office/drawing/2014/main" id="{A5417669-9AFE-48F0-A0BD-E8518BBB6FB6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5" name="íšḻíḍé">
              <a:extLst>
                <a:ext uri="{FF2B5EF4-FFF2-40B4-BE49-F238E27FC236}">
                  <a16:creationId xmlns:a16="http://schemas.microsoft.com/office/drawing/2014/main" id="{B7330DAC-0EF1-43E8-B1E1-D9C610E3F8CB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6" name="ïṥḻïḓé">
              <a:extLst>
                <a:ext uri="{FF2B5EF4-FFF2-40B4-BE49-F238E27FC236}">
                  <a16:creationId xmlns:a16="http://schemas.microsoft.com/office/drawing/2014/main" id="{C3EBF344-A51F-4914-9329-9920AB799E0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7" name="î$ḷíḋè">
              <a:extLst>
                <a:ext uri="{FF2B5EF4-FFF2-40B4-BE49-F238E27FC236}">
                  <a16:creationId xmlns:a16="http://schemas.microsoft.com/office/drawing/2014/main" id="{8A6E2F59-125A-4898-98C4-8685FA47063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8" name="i$ḷiḍe">
              <a:extLst>
                <a:ext uri="{FF2B5EF4-FFF2-40B4-BE49-F238E27FC236}">
                  <a16:creationId xmlns:a16="http://schemas.microsoft.com/office/drawing/2014/main" id="{F9D97F71-D35D-4E7F-977D-4A1A52DF6D3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ïṡļïdè">
              <a:extLst>
                <a:ext uri="{FF2B5EF4-FFF2-40B4-BE49-F238E27FC236}">
                  <a16:creationId xmlns:a16="http://schemas.microsoft.com/office/drawing/2014/main" id="{7A86ABD0-C930-44F9-B30F-8BA21EBB9CF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íŝḻíḓê">
              <a:extLst>
                <a:ext uri="{FF2B5EF4-FFF2-40B4-BE49-F238E27FC236}">
                  <a16:creationId xmlns:a16="http://schemas.microsoft.com/office/drawing/2014/main" id="{5277F4CE-21DE-4944-B0EC-A4FD9622F7B0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isľîḑê">
              <a:extLst>
                <a:ext uri="{FF2B5EF4-FFF2-40B4-BE49-F238E27FC236}">
                  <a16:creationId xmlns:a16="http://schemas.microsoft.com/office/drawing/2014/main" id="{44118A47-9949-4AC7-85C2-70458D9605B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2" name="椭圆 371">
            <a:extLst>
              <a:ext uri="{FF2B5EF4-FFF2-40B4-BE49-F238E27FC236}">
                <a16:creationId xmlns:a16="http://schemas.microsoft.com/office/drawing/2014/main" id="{A284A802-4B01-4ECA-9B1C-BFB63EDA191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3" name="文本占位符 163">
            <a:extLst>
              <a:ext uri="{FF2B5EF4-FFF2-40B4-BE49-F238E27FC236}">
                <a16:creationId xmlns:a16="http://schemas.microsoft.com/office/drawing/2014/main" id="{60C89BBD-9E10-4FB1-A5E4-429E78EB246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11382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612" userDrawn="1">
          <p15:clr>
            <a:srgbClr val="FBAE40"/>
          </p15:clr>
        </p15:guide>
        <p15:guide id="2" orient="horz" pos="1003" userDrawn="1">
          <p15:clr>
            <a:srgbClr val="FBAE40"/>
          </p15:clr>
        </p15:guide>
        <p15:guide id="3" pos="6856" userDrawn="1">
          <p15:clr>
            <a:srgbClr val="FBAE40"/>
          </p15:clr>
        </p15:guide>
        <p15:guide id="4" pos="824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6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BD5C76CF-4CDC-4FD8-A406-830D350F437E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E3882706-BB29-4E07-A145-5DFCBFFC456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AD9AEBDF-50AA-4D63-A14E-DCA4735C40E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EC204F16-5232-4172-974D-62E6186D2E6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î$ḷíḋè">
              <a:extLst>
                <a:ext uri="{FF2B5EF4-FFF2-40B4-BE49-F238E27FC236}">
                  <a16:creationId xmlns:a16="http://schemas.microsoft.com/office/drawing/2014/main" id="{AC4E9B26-CB96-4BB8-A683-B753C07C119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4" name="i$ḷiḍe">
              <a:extLst>
                <a:ext uri="{FF2B5EF4-FFF2-40B4-BE49-F238E27FC236}">
                  <a16:creationId xmlns:a16="http://schemas.microsoft.com/office/drawing/2014/main" id="{62854164-A400-44D7-B761-D29DB4C51B46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ïṡļïdè">
              <a:extLst>
                <a:ext uri="{FF2B5EF4-FFF2-40B4-BE49-F238E27FC236}">
                  <a16:creationId xmlns:a16="http://schemas.microsoft.com/office/drawing/2014/main" id="{D71DCA37-E7DF-4535-990A-6F6DFE5BA396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íŝḻíḓê">
              <a:extLst>
                <a:ext uri="{FF2B5EF4-FFF2-40B4-BE49-F238E27FC236}">
                  <a16:creationId xmlns:a16="http://schemas.microsoft.com/office/drawing/2014/main" id="{5724839E-6F5D-48A1-8DF6-326528C7BBC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isľîḑê">
              <a:extLst>
                <a:ext uri="{FF2B5EF4-FFF2-40B4-BE49-F238E27FC236}">
                  <a16:creationId xmlns:a16="http://schemas.microsoft.com/office/drawing/2014/main" id="{B378591A-9AE4-4B26-BE7E-585CD910AB15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3AA34879-E01F-41E6-8063-BF8956F595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3" name="图片占位符 122">
            <a:extLst>
              <a:ext uri="{FF2B5EF4-FFF2-40B4-BE49-F238E27FC236}">
                <a16:creationId xmlns:a16="http://schemas.microsoft.com/office/drawing/2014/main" id="{3260EEBE-2FE7-4DB6-A8B8-D2754C33257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70744" y="1603744"/>
            <a:ext cx="3650512" cy="3650512"/>
          </a:xfrm>
          <a:custGeom>
            <a:avLst/>
            <a:gdLst>
              <a:gd name="connsiteX0" fmla="*/ 1825256 w 3650512"/>
              <a:gd name="connsiteY0" fmla="*/ 967751 h 3650512"/>
              <a:gd name="connsiteX1" fmla="*/ 967751 w 3650512"/>
              <a:gd name="connsiteY1" fmla="*/ 1825256 h 3650512"/>
              <a:gd name="connsiteX2" fmla="*/ 1825256 w 3650512"/>
              <a:gd name="connsiteY2" fmla="*/ 2682761 h 3650512"/>
              <a:gd name="connsiteX3" fmla="*/ 2682761 w 3650512"/>
              <a:gd name="connsiteY3" fmla="*/ 1825256 h 3650512"/>
              <a:gd name="connsiteX4" fmla="*/ 1825256 w 3650512"/>
              <a:gd name="connsiteY4" fmla="*/ 967751 h 3650512"/>
              <a:gd name="connsiteX5" fmla="*/ 1825256 w 3650512"/>
              <a:gd name="connsiteY5" fmla="*/ 0 h 3650512"/>
              <a:gd name="connsiteX6" fmla="*/ 3650512 w 3650512"/>
              <a:gd name="connsiteY6" fmla="*/ 1825256 h 3650512"/>
              <a:gd name="connsiteX7" fmla="*/ 1825256 w 3650512"/>
              <a:gd name="connsiteY7" fmla="*/ 3650512 h 3650512"/>
              <a:gd name="connsiteX8" fmla="*/ 0 w 3650512"/>
              <a:gd name="connsiteY8" fmla="*/ 1825256 h 3650512"/>
              <a:gd name="connsiteX9" fmla="*/ 1825256 w 3650512"/>
              <a:gd name="connsiteY9" fmla="*/ 0 h 3650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650512" h="3650512">
                <a:moveTo>
                  <a:pt x="1825256" y="967751"/>
                </a:moveTo>
                <a:cubicBezTo>
                  <a:pt x="1351669" y="967751"/>
                  <a:pt x="967751" y="1351669"/>
                  <a:pt x="967751" y="1825256"/>
                </a:cubicBezTo>
                <a:cubicBezTo>
                  <a:pt x="967751" y="2298843"/>
                  <a:pt x="1351669" y="2682761"/>
                  <a:pt x="1825256" y="2682761"/>
                </a:cubicBezTo>
                <a:cubicBezTo>
                  <a:pt x="2298843" y="2682761"/>
                  <a:pt x="2682761" y="2298843"/>
                  <a:pt x="2682761" y="1825256"/>
                </a:cubicBezTo>
                <a:cubicBezTo>
                  <a:pt x="2682761" y="1351669"/>
                  <a:pt x="2298843" y="967751"/>
                  <a:pt x="1825256" y="967751"/>
                </a:cubicBezTo>
                <a:close/>
                <a:moveTo>
                  <a:pt x="1825256" y="0"/>
                </a:moveTo>
                <a:cubicBezTo>
                  <a:pt x="2833317" y="0"/>
                  <a:pt x="3650512" y="817195"/>
                  <a:pt x="3650512" y="1825256"/>
                </a:cubicBezTo>
                <a:cubicBezTo>
                  <a:pt x="3650512" y="2833317"/>
                  <a:pt x="2833317" y="3650512"/>
                  <a:pt x="1825256" y="3650512"/>
                </a:cubicBezTo>
                <a:cubicBezTo>
                  <a:pt x="817195" y="3650512"/>
                  <a:pt x="0" y="2833317"/>
                  <a:pt x="0" y="1825256"/>
                </a:cubicBezTo>
                <a:cubicBezTo>
                  <a:pt x="0" y="817195"/>
                  <a:pt x="817195" y="0"/>
                  <a:pt x="182525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5" name="文本框 344">
            <a:extLst>
              <a:ext uri="{FF2B5EF4-FFF2-40B4-BE49-F238E27FC236}">
                <a16:creationId xmlns:a16="http://schemas.microsoft.com/office/drawing/2014/main" id="{1FFB2C88-BB5C-4847-85CC-F02F1B8BE46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6" name="文本框 345">
            <a:extLst>
              <a:ext uri="{FF2B5EF4-FFF2-40B4-BE49-F238E27FC236}">
                <a16:creationId xmlns:a16="http://schemas.microsoft.com/office/drawing/2014/main" id="{79E12049-ACF5-4172-9E02-94D4F5C311AF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9" name="直接连接符 348">
            <a:extLst>
              <a:ext uri="{FF2B5EF4-FFF2-40B4-BE49-F238E27FC236}">
                <a16:creationId xmlns:a16="http://schemas.microsoft.com/office/drawing/2014/main" id="{F8273BDA-C3B7-4CD5-B30F-84054671F1E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0" name="组合 349">
            <a:extLst>
              <a:ext uri="{FF2B5EF4-FFF2-40B4-BE49-F238E27FC236}">
                <a16:creationId xmlns:a16="http://schemas.microsoft.com/office/drawing/2014/main" id="{62DA841C-B0FC-441D-B6FA-3A76735A235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1" name="îśliďe">
              <a:extLst>
                <a:ext uri="{FF2B5EF4-FFF2-40B4-BE49-F238E27FC236}">
                  <a16:creationId xmlns:a16="http://schemas.microsoft.com/office/drawing/2014/main" id="{58321EF8-4CCC-4EE9-8F7E-019429227CA3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šḻíḍé">
              <a:extLst>
                <a:ext uri="{FF2B5EF4-FFF2-40B4-BE49-F238E27FC236}">
                  <a16:creationId xmlns:a16="http://schemas.microsoft.com/office/drawing/2014/main" id="{36263F3B-D078-4D23-B157-E102609A9DD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ïṥḻïḓé">
              <a:extLst>
                <a:ext uri="{FF2B5EF4-FFF2-40B4-BE49-F238E27FC236}">
                  <a16:creationId xmlns:a16="http://schemas.microsoft.com/office/drawing/2014/main" id="{69F05112-281F-497F-AE2F-C0E02BC0D4D1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î$ḷíḋè">
              <a:extLst>
                <a:ext uri="{FF2B5EF4-FFF2-40B4-BE49-F238E27FC236}">
                  <a16:creationId xmlns:a16="http://schemas.microsoft.com/office/drawing/2014/main" id="{04E03DD5-9A0D-4AA0-A2F1-11042A90817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i$ḷiḍe">
              <a:extLst>
                <a:ext uri="{FF2B5EF4-FFF2-40B4-BE49-F238E27FC236}">
                  <a16:creationId xmlns:a16="http://schemas.microsoft.com/office/drawing/2014/main" id="{4B77F4C5-E3AE-4169-B878-DB12C4676DA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ṡļïdè">
              <a:extLst>
                <a:ext uri="{FF2B5EF4-FFF2-40B4-BE49-F238E27FC236}">
                  <a16:creationId xmlns:a16="http://schemas.microsoft.com/office/drawing/2014/main" id="{D45A3C55-694A-4013-8AC2-95CC4607B7B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íŝḻíḓê">
              <a:extLst>
                <a:ext uri="{FF2B5EF4-FFF2-40B4-BE49-F238E27FC236}">
                  <a16:creationId xmlns:a16="http://schemas.microsoft.com/office/drawing/2014/main" id="{76DDA1F3-1FE3-4894-B220-B479D05C30B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sľîḑê">
              <a:extLst>
                <a:ext uri="{FF2B5EF4-FFF2-40B4-BE49-F238E27FC236}">
                  <a16:creationId xmlns:a16="http://schemas.microsoft.com/office/drawing/2014/main" id="{D6D22BCB-DDCB-4BB2-A677-40B58CFB03E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9" name="椭圆 358">
            <a:extLst>
              <a:ext uri="{FF2B5EF4-FFF2-40B4-BE49-F238E27FC236}">
                <a16:creationId xmlns:a16="http://schemas.microsoft.com/office/drawing/2014/main" id="{0DED06CF-8729-484D-A57D-ABDB2CE2B471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0" name="文本占位符 163">
            <a:extLst>
              <a:ext uri="{FF2B5EF4-FFF2-40B4-BE49-F238E27FC236}">
                <a16:creationId xmlns:a16="http://schemas.microsoft.com/office/drawing/2014/main" id="{1018FF4D-35C8-42BF-BBB9-05C28B08477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471861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7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74D0CD4D-7CB3-4422-A61F-989D7C40ED76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23" name="îśliďe">
              <a:extLst>
                <a:ext uri="{FF2B5EF4-FFF2-40B4-BE49-F238E27FC236}">
                  <a16:creationId xmlns:a16="http://schemas.microsoft.com/office/drawing/2014/main" id="{B16A8DA4-F0AB-4CE1-B842-2A845ACE558F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íšḻíḍé">
              <a:extLst>
                <a:ext uri="{FF2B5EF4-FFF2-40B4-BE49-F238E27FC236}">
                  <a16:creationId xmlns:a16="http://schemas.microsoft.com/office/drawing/2014/main" id="{47557DD7-75AC-4164-AA80-13DD4BC67C3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ṥḻïḓé">
              <a:extLst>
                <a:ext uri="{FF2B5EF4-FFF2-40B4-BE49-F238E27FC236}">
                  <a16:creationId xmlns:a16="http://schemas.microsoft.com/office/drawing/2014/main" id="{B92DE3AC-FC3B-4466-AE74-CE413292AD0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î$ḷíḋè">
              <a:extLst>
                <a:ext uri="{FF2B5EF4-FFF2-40B4-BE49-F238E27FC236}">
                  <a16:creationId xmlns:a16="http://schemas.microsoft.com/office/drawing/2014/main" id="{3CB510D1-98F3-45C4-B84A-6EE3B7E0363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$ḷiḍe">
              <a:extLst>
                <a:ext uri="{FF2B5EF4-FFF2-40B4-BE49-F238E27FC236}">
                  <a16:creationId xmlns:a16="http://schemas.microsoft.com/office/drawing/2014/main" id="{5B994F86-3CBE-47A4-A838-7F739CB8258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ṡļïdè">
              <a:extLst>
                <a:ext uri="{FF2B5EF4-FFF2-40B4-BE49-F238E27FC236}">
                  <a16:creationId xmlns:a16="http://schemas.microsoft.com/office/drawing/2014/main" id="{B754AC3A-C994-4AE4-BD3B-1EA10B8023A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ŝḻíḓê">
              <a:extLst>
                <a:ext uri="{FF2B5EF4-FFF2-40B4-BE49-F238E27FC236}">
                  <a16:creationId xmlns:a16="http://schemas.microsoft.com/office/drawing/2014/main" id="{00DF682D-4207-4BB5-99C5-00F91E3C37F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isľîḑê">
              <a:extLst>
                <a:ext uri="{FF2B5EF4-FFF2-40B4-BE49-F238E27FC236}">
                  <a16:creationId xmlns:a16="http://schemas.microsoft.com/office/drawing/2014/main" id="{63856FA2-6AA1-4491-AA4B-C527877B325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7FE8FDFB-689F-45C3-AB73-230F8D7BB4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62" name="文本框 361">
            <a:extLst>
              <a:ext uri="{FF2B5EF4-FFF2-40B4-BE49-F238E27FC236}">
                <a16:creationId xmlns:a16="http://schemas.microsoft.com/office/drawing/2014/main" id="{94D3B23F-5A5E-4553-88B8-1DA9EE1E956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3" name="文本框 362">
            <a:extLst>
              <a:ext uri="{FF2B5EF4-FFF2-40B4-BE49-F238E27FC236}">
                <a16:creationId xmlns:a16="http://schemas.microsoft.com/office/drawing/2014/main" id="{1DFCBE52-8191-47DB-BC81-69467020A5A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66" name="直接连接符 365">
            <a:extLst>
              <a:ext uri="{FF2B5EF4-FFF2-40B4-BE49-F238E27FC236}">
                <a16:creationId xmlns:a16="http://schemas.microsoft.com/office/drawing/2014/main" id="{9C6C8BDF-2D7C-473D-B458-53FCC2B52C1C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7" name="组合 366">
            <a:extLst>
              <a:ext uri="{FF2B5EF4-FFF2-40B4-BE49-F238E27FC236}">
                <a16:creationId xmlns:a16="http://schemas.microsoft.com/office/drawing/2014/main" id="{D5A00397-205D-4024-B3B1-D6D628207BA2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68" name="îśliďe">
              <a:extLst>
                <a:ext uri="{FF2B5EF4-FFF2-40B4-BE49-F238E27FC236}">
                  <a16:creationId xmlns:a16="http://schemas.microsoft.com/office/drawing/2014/main" id="{C2AC93F6-7EF1-4C7C-90AF-A2B433CD135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9" name="íšḻíḍé">
              <a:extLst>
                <a:ext uri="{FF2B5EF4-FFF2-40B4-BE49-F238E27FC236}">
                  <a16:creationId xmlns:a16="http://schemas.microsoft.com/office/drawing/2014/main" id="{2FAD104F-A021-4581-B7EE-1376C48161FC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0" name="ïṥḻïḓé">
              <a:extLst>
                <a:ext uri="{FF2B5EF4-FFF2-40B4-BE49-F238E27FC236}">
                  <a16:creationId xmlns:a16="http://schemas.microsoft.com/office/drawing/2014/main" id="{8EA3C0BA-83C9-406A-85C7-DF222813583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1" name="î$ḷíḋè">
              <a:extLst>
                <a:ext uri="{FF2B5EF4-FFF2-40B4-BE49-F238E27FC236}">
                  <a16:creationId xmlns:a16="http://schemas.microsoft.com/office/drawing/2014/main" id="{D6521A6E-C7B6-4BA5-B4FD-80E746A18AB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2" name="i$ḷiḍe">
              <a:extLst>
                <a:ext uri="{FF2B5EF4-FFF2-40B4-BE49-F238E27FC236}">
                  <a16:creationId xmlns:a16="http://schemas.microsoft.com/office/drawing/2014/main" id="{58D9E513-694A-47F8-B40E-C7926701D4E0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3" name="ïṡļïdè">
              <a:extLst>
                <a:ext uri="{FF2B5EF4-FFF2-40B4-BE49-F238E27FC236}">
                  <a16:creationId xmlns:a16="http://schemas.microsoft.com/office/drawing/2014/main" id="{EBB8A3BD-80BF-46C5-B37E-DC2E53C6EFB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4" name="íŝḻíḓê">
              <a:extLst>
                <a:ext uri="{FF2B5EF4-FFF2-40B4-BE49-F238E27FC236}">
                  <a16:creationId xmlns:a16="http://schemas.microsoft.com/office/drawing/2014/main" id="{868C3F70-2BBF-4FF7-9671-551B3758BF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isľîḑê">
              <a:extLst>
                <a:ext uri="{FF2B5EF4-FFF2-40B4-BE49-F238E27FC236}">
                  <a16:creationId xmlns:a16="http://schemas.microsoft.com/office/drawing/2014/main" id="{0B754972-5CC0-4E71-87F6-0C1E0C7AB2F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6" name="椭圆 375">
            <a:extLst>
              <a:ext uri="{FF2B5EF4-FFF2-40B4-BE49-F238E27FC236}">
                <a16:creationId xmlns:a16="http://schemas.microsoft.com/office/drawing/2014/main" id="{2E18A2F9-FCAD-45DC-873C-B0712829CEED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7" name="文本占位符 163">
            <a:extLst>
              <a:ext uri="{FF2B5EF4-FFF2-40B4-BE49-F238E27FC236}">
                <a16:creationId xmlns:a16="http://schemas.microsoft.com/office/drawing/2014/main" id="{99939446-2CEA-4BC2-8FE1-8AAC53CF581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9" name="图片占位符 124">
            <a:extLst>
              <a:ext uri="{FF2B5EF4-FFF2-40B4-BE49-F238E27FC236}">
                <a16:creationId xmlns:a16="http://schemas.microsoft.com/office/drawing/2014/main" id="{98574245-9811-426C-A0BB-6D92400A08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11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2" name="图片占位符 124">
            <a:extLst>
              <a:ext uri="{FF2B5EF4-FFF2-40B4-BE49-F238E27FC236}">
                <a16:creationId xmlns:a16="http://schemas.microsoft.com/office/drawing/2014/main" id="{9FE45EFE-7522-4737-A791-DFFCFF7A0D0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3249" y="9525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3" name="图片占位符 124">
            <a:extLst>
              <a:ext uri="{FF2B5EF4-FFF2-40B4-BE49-F238E27FC236}">
                <a16:creationId xmlns:a16="http://schemas.microsoft.com/office/drawing/2014/main" id="{88E73764-5B69-4384-9522-9E44A915050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115299" y="1130300"/>
            <a:ext cx="3351600" cy="2300400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47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8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4040DF1C-DF51-4150-84E0-55C05E581F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8" name="文本框 347">
            <a:extLst>
              <a:ext uri="{FF2B5EF4-FFF2-40B4-BE49-F238E27FC236}">
                <a16:creationId xmlns:a16="http://schemas.microsoft.com/office/drawing/2014/main" id="{DAD3451D-ECED-46FE-A1C6-35B04A31476C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9" name="文本框 348">
            <a:extLst>
              <a:ext uri="{FF2B5EF4-FFF2-40B4-BE49-F238E27FC236}">
                <a16:creationId xmlns:a16="http://schemas.microsoft.com/office/drawing/2014/main" id="{8D89456B-FA07-42A5-9B18-C72E9AAA3D6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52" name="直接连接符 351">
            <a:extLst>
              <a:ext uri="{FF2B5EF4-FFF2-40B4-BE49-F238E27FC236}">
                <a16:creationId xmlns:a16="http://schemas.microsoft.com/office/drawing/2014/main" id="{8F84D5F3-B086-4437-81F9-90622CE95DA5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3" name="组合 352">
            <a:extLst>
              <a:ext uri="{FF2B5EF4-FFF2-40B4-BE49-F238E27FC236}">
                <a16:creationId xmlns:a16="http://schemas.microsoft.com/office/drawing/2014/main" id="{4521C380-E6ED-4446-84F6-129782DD186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54" name="îśliďe">
              <a:extLst>
                <a:ext uri="{FF2B5EF4-FFF2-40B4-BE49-F238E27FC236}">
                  <a16:creationId xmlns:a16="http://schemas.microsoft.com/office/drawing/2014/main" id="{D45A5843-2D74-4E88-9FEB-0517F2C9033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5" name="íšḻíḍé">
              <a:extLst>
                <a:ext uri="{FF2B5EF4-FFF2-40B4-BE49-F238E27FC236}">
                  <a16:creationId xmlns:a16="http://schemas.microsoft.com/office/drawing/2014/main" id="{6EF99092-5361-471B-BAF9-4A6A55E3EC8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6" name="ïṥḻïḓé">
              <a:extLst>
                <a:ext uri="{FF2B5EF4-FFF2-40B4-BE49-F238E27FC236}">
                  <a16:creationId xmlns:a16="http://schemas.microsoft.com/office/drawing/2014/main" id="{D6585258-1246-4CB5-951B-258D663DB71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7" name="î$ḷíḋè">
              <a:extLst>
                <a:ext uri="{FF2B5EF4-FFF2-40B4-BE49-F238E27FC236}">
                  <a16:creationId xmlns:a16="http://schemas.microsoft.com/office/drawing/2014/main" id="{72B3D43F-AC29-449F-B262-39D44FDFE44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8" name="i$ḷiḍe">
              <a:extLst>
                <a:ext uri="{FF2B5EF4-FFF2-40B4-BE49-F238E27FC236}">
                  <a16:creationId xmlns:a16="http://schemas.microsoft.com/office/drawing/2014/main" id="{5E265AE9-D369-403E-BDDA-1CE4382ACE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9" name="ïṡļïdè">
              <a:extLst>
                <a:ext uri="{FF2B5EF4-FFF2-40B4-BE49-F238E27FC236}">
                  <a16:creationId xmlns:a16="http://schemas.microsoft.com/office/drawing/2014/main" id="{C596E6BD-7183-4BD0-9B22-07CF422B1D99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0" name="íŝḻíḓê">
              <a:extLst>
                <a:ext uri="{FF2B5EF4-FFF2-40B4-BE49-F238E27FC236}">
                  <a16:creationId xmlns:a16="http://schemas.microsoft.com/office/drawing/2014/main" id="{DF682DA0-E333-4797-8930-E5DA6B9E388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1" name="isľîḑê">
              <a:extLst>
                <a:ext uri="{FF2B5EF4-FFF2-40B4-BE49-F238E27FC236}">
                  <a16:creationId xmlns:a16="http://schemas.microsoft.com/office/drawing/2014/main" id="{08AE166C-BDFC-42E2-8A96-0E1876079721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2" name="椭圆 361">
            <a:extLst>
              <a:ext uri="{FF2B5EF4-FFF2-40B4-BE49-F238E27FC236}">
                <a16:creationId xmlns:a16="http://schemas.microsoft.com/office/drawing/2014/main" id="{A5984959-EE82-4C96-B37D-D0FA2BFBA7EA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3" name="文本占位符 163">
            <a:extLst>
              <a:ext uri="{FF2B5EF4-FFF2-40B4-BE49-F238E27FC236}">
                <a16:creationId xmlns:a16="http://schemas.microsoft.com/office/drawing/2014/main" id="{C9929440-E775-4F96-B674-E574CA43CCB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sp>
        <p:nvSpPr>
          <p:cNvPr id="21" name="图片占位符 10">
            <a:extLst>
              <a:ext uri="{FF2B5EF4-FFF2-40B4-BE49-F238E27FC236}">
                <a16:creationId xmlns:a16="http://schemas.microsoft.com/office/drawing/2014/main" id="{1291BC66-BF0B-4511-AA5A-69AD0B0D0EB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66677" y="1174731"/>
            <a:ext cx="2713111" cy="2244968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2" name="图片占位符 14">
            <a:extLst>
              <a:ext uri="{FF2B5EF4-FFF2-40B4-BE49-F238E27FC236}">
                <a16:creationId xmlns:a16="http://schemas.microsoft.com/office/drawing/2014/main" id="{2BDF8F97-240C-478A-A6F3-C3D6278C0B6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095999" y="1181081"/>
            <a:ext cx="2713111" cy="223861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3" name="图片占位符 12">
            <a:extLst>
              <a:ext uri="{FF2B5EF4-FFF2-40B4-BE49-F238E27FC236}">
                <a16:creationId xmlns:a16="http://schemas.microsoft.com/office/drawing/2014/main" id="{E047C537-F709-4925-9822-92EA283D857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379788" y="3431951"/>
            <a:ext cx="2716212" cy="2244967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  <p:sp>
        <p:nvSpPr>
          <p:cNvPr id="24" name="图片占位符 8">
            <a:extLst>
              <a:ext uri="{FF2B5EF4-FFF2-40B4-BE49-F238E27FC236}">
                <a16:creationId xmlns:a16="http://schemas.microsoft.com/office/drawing/2014/main" id="{4993AA73-D4AE-499B-BDAF-4616729ECEA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10624" y="3426048"/>
            <a:ext cx="2708276" cy="2250869"/>
          </a:xfrm>
          <a:custGeom>
            <a:avLst/>
            <a:gdLst>
              <a:gd name="connsiteX0" fmla="*/ 0 w 3492500"/>
              <a:gd name="connsiteY0" fmla="*/ 0 h 2066539"/>
              <a:gd name="connsiteX1" fmla="*/ 3492500 w 3492500"/>
              <a:gd name="connsiteY1" fmla="*/ 0 h 2066539"/>
              <a:gd name="connsiteX2" fmla="*/ 3492500 w 3492500"/>
              <a:gd name="connsiteY2" fmla="*/ 2066539 h 2066539"/>
              <a:gd name="connsiteX3" fmla="*/ 0 w 3492500"/>
              <a:gd name="connsiteY3" fmla="*/ 2066539 h 2066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92500" h="2066539">
                <a:moveTo>
                  <a:pt x="0" y="0"/>
                </a:moveTo>
                <a:lnTo>
                  <a:pt x="3492500" y="0"/>
                </a:lnTo>
                <a:lnTo>
                  <a:pt x="3492500" y="2066539"/>
                </a:lnTo>
                <a:lnTo>
                  <a:pt x="0" y="2066539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323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9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组合 145">
            <a:extLst>
              <a:ext uri="{FF2B5EF4-FFF2-40B4-BE49-F238E27FC236}">
                <a16:creationId xmlns:a16="http://schemas.microsoft.com/office/drawing/2014/main" id="{397BC86B-A684-4F9A-B2F5-A3FF539B58D0}"/>
              </a:ext>
            </a:extLst>
          </p:cNvPr>
          <p:cNvGrpSpPr/>
          <p:nvPr userDrawn="1"/>
        </p:nvGrpSpPr>
        <p:grpSpPr>
          <a:xfrm>
            <a:off x="2539883" y="1618683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147" name="îśliďe">
              <a:extLst>
                <a:ext uri="{FF2B5EF4-FFF2-40B4-BE49-F238E27FC236}">
                  <a16:creationId xmlns:a16="http://schemas.microsoft.com/office/drawing/2014/main" id="{A8DC4B7E-B4D2-41E9-B335-2338FD12684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8" name="íšḻíḍé">
              <a:extLst>
                <a:ext uri="{FF2B5EF4-FFF2-40B4-BE49-F238E27FC236}">
                  <a16:creationId xmlns:a16="http://schemas.microsoft.com/office/drawing/2014/main" id="{57123E31-A5F6-47F0-95DC-FBA6DBE8189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9" name="ïṥḻïḓé">
              <a:extLst>
                <a:ext uri="{FF2B5EF4-FFF2-40B4-BE49-F238E27FC236}">
                  <a16:creationId xmlns:a16="http://schemas.microsoft.com/office/drawing/2014/main" id="{508E5430-7DAF-4834-9286-F717641FEEE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0" name="î$ḷíḋè">
              <a:extLst>
                <a:ext uri="{FF2B5EF4-FFF2-40B4-BE49-F238E27FC236}">
                  <a16:creationId xmlns:a16="http://schemas.microsoft.com/office/drawing/2014/main" id="{FCADF8A6-F4EF-449C-BA9E-5CDC2D1196F9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1" name="i$ḷiḍe">
              <a:extLst>
                <a:ext uri="{FF2B5EF4-FFF2-40B4-BE49-F238E27FC236}">
                  <a16:creationId xmlns:a16="http://schemas.microsoft.com/office/drawing/2014/main" id="{1EDDEB15-BE80-481C-96D1-C468C976F79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ïṡļïdè">
              <a:extLst>
                <a:ext uri="{FF2B5EF4-FFF2-40B4-BE49-F238E27FC236}">
                  <a16:creationId xmlns:a16="http://schemas.microsoft.com/office/drawing/2014/main" id="{AC92A967-4AB4-4909-9050-9CD7B011D40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3" name="íŝḻíḓê">
              <a:extLst>
                <a:ext uri="{FF2B5EF4-FFF2-40B4-BE49-F238E27FC236}">
                  <a16:creationId xmlns:a16="http://schemas.microsoft.com/office/drawing/2014/main" id="{96448CF7-B9B3-4B6F-9873-86B2DD2B2F0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4" name="isľîḑê">
              <a:extLst>
                <a:ext uri="{FF2B5EF4-FFF2-40B4-BE49-F238E27FC236}">
                  <a16:creationId xmlns:a16="http://schemas.microsoft.com/office/drawing/2014/main" id="{665C7F83-6F0E-42AA-A987-BED067545D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1" name="图片占位符 30">
            <a:extLst>
              <a:ext uri="{FF2B5EF4-FFF2-40B4-BE49-F238E27FC236}">
                <a16:creationId xmlns:a16="http://schemas.microsoft.com/office/drawing/2014/main" id="{B34F16DE-DCD9-4DF3-B8C7-49E64C51767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167438" y="3644900"/>
            <a:ext cx="2628900" cy="1930722"/>
          </a:xfrm>
          <a:custGeom>
            <a:avLst/>
            <a:gdLst>
              <a:gd name="connsiteX0" fmla="*/ 0 w 2582898"/>
              <a:gd name="connsiteY0" fmla="*/ 0 h 1974986"/>
              <a:gd name="connsiteX1" fmla="*/ 2582898 w 2582898"/>
              <a:gd name="connsiteY1" fmla="*/ 0 h 1974986"/>
              <a:gd name="connsiteX2" fmla="*/ 2582898 w 2582898"/>
              <a:gd name="connsiteY2" fmla="*/ 1974986 h 1974986"/>
              <a:gd name="connsiteX3" fmla="*/ 0 w 2582898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1974986">
                <a:moveTo>
                  <a:pt x="0" y="0"/>
                </a:moveTo>
                <a:lnTo>
                  <a:pt x="2582898" y="0"/>
                </a:lnTo>
                <a:lnTo>
                  <a:pt x="2582898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8" name="图片占位符 27">
            <a:extLst>
              <a:ext uri="{FF2B5EF4-FFF2-40B4-BE49-F238E27FC236}">
                <a16:creationId xmlns:a16="http://schemas.microsoft.com/office/drawing/2014/main" id="{6219BBB5-45FC-4F13-A3C8-06948ADAE3E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0400" y="3644900"/>
            <a:ext cx="5364163" cy="1930721"/>
          </a:xfrm>
          <a:custGeom>
            <a:avLst/>
            <a:gdLst>
              <a:gd name="connsiteX0" fmla="*/ 0 w 5341432"/>
              <a:gd name="connsiteY0" fmla="*/ 0 h 1974986"/>
              <a:gd name="connsiteX1" fmla="*/ 5341432 w 5341432"/>
              <a:gd name="connsiteY1" fmla="*/ 0 h 1974986"/>
              <a:gd name="connsiteX2" fmla="*/ 5341432 w 5341432"/>
              <a:gd name="connsiteY2" fmla="*/ 1974986 h 1974986"/>
              <a:gd name="connsiteX3" fmla="*/ 0 w 5341432"/>
              <a:gd name="connsiteY3" fmla="*/ 1974986 h 19749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41432" h="1974986">
                <a:moveTo>
                  <a:pt x="0" y="0"/>
                </a:moveTo>
                <a:lnTo>
                  <a:pt x="5341432" y="0"/>
                </a:lnTo>
                <a:lnTo>
                  <a:pt x="5341432" y="1974986"/>
                </a:lnTo>
                <a:lnTo>
                  <a:pt x="0" y="19749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A949EAA1-0264-4CFF-AAC6-D013F17BAA3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954694" y="1282379"/>
            <a:ext cx="2564206" cy="4293242"/>
          </a:xfrm>
          <a:custGeom>
            <a:avLst/>
            <a:gdLst>
              <a:gd name="connsiteX0" fmla="*/ 0 w 2582898"/>
              <a:gd name="connsiteY0" fmla="*/ 0 h 4293242"/>
              <a:gd name="connsiteX1" fmla="*/ 2582898 w 2582898"/>
              <a:gd name="connsiteY1" fmla="*/ 0 h 4293242"/>
              <a:gd name="connsiteX2" fmla="*/ 2582898 w 2582898"/>
              <a:gd name="connsiteY2" fmla="*/ 4293242 h 4293242"/>
              <a:gd name="connsiteX3" fmla="*/ 0 w 2582898"/>
              <a:gd name="connsiteY3" fmla="*/ 4293242 h 4293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4293242">
                <a:moveTo>
                  <a:pt x="0" y="0"/>
                </a:moveTo>
                <a:lnTo>
                  <a:pt x="2582898" y="0"/>
                </a:lnTo>
                <a:lnTo>
                  <a:pt x="2582898" y="4293242"/>
                </a:lnTo>
                <a:lnTo>
                  <a:pt x="0" y="42932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33A8847C-E96C-44F3-82CA-94FACBE5BBA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67438" y="1282380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636888ED-2BCA-43B2-9E2F-8D2C475D7D13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395663" y="1282379"/>
            <a:ext cx="2628900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A3FA48BC-C53E-4FBD-AD47-B0A1EFC7ABC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282380"/>
            <a:ext cx="2582898" cy="2218059"/>
          </a:xfrm>
          <a:custGeom>
            <a:avLst/>
            <a:gdLst>
              <a:gd name="connsiteX0" fmla="*/ 0 w 2582898"/>
              <a:gd name="connsiteY0" fmla="*/ 0 h 2198451"/>
              <a:gd name="connsiteX1" fmla="*/ 2582898 w 2582898"/>
              <a:gd name="connsiteY1" fmla="*/ 0 h 2198451"/>
              <a:gd name="connsiteX2" fmla="*/ 2582898 w 2582898"/>
              <a:gd name="connsiteY2" fmla="*/ 2198451 h 2198451"/>
              <a:gd name="connsiteX3" fmla="*/ 0 w 2582898"/>
              <a:gd name="connsiteY3" fmla="*/ 2198451 h 2198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82898" h="2198451">
                <a:moveTo>
                  <a:pt x="0" y="0"/>
                </a:moveTo>
                <a:lnTo>
                  <a:pt x="2582898" y="0"/>
                </a:lnTo>
                <a:lnTo>
                  <a:pt x="2582898" y="2198451"/>
                </a:lnTo>
                <a:lnTo>
                  <a:pt x="0" y="2198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C1F8DD-05F5-42C2-9A80-9C8DC0307B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1" name="文本框 370">
            <a:extLst>
              <a:ext uri="{FF2B5EF4-FFF2-40B4-BE49-F238E27FC236}">
                <a16:creationId xmlns:a16="http://schemas.microsoft.com/office/drawing/2014/main" id="{1143EF50-B6CF-415B-A429-40881D8C6430}"/>
              </a:ext>
            </a:extLst>
          </p:cNvPr>
          <p:cNvSpPr txBox="1"/>
          <p:nvPr userDrawn="1"/>
        </p:nvSpPr>
        <p:spPr>
          <a:xfrm>
            <a:off x="573312" y="6385246"/>
            <a:ext cx="23727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72" name="文本框 371">
            <a:extLst>
              <a:ext uri="{FF2B5EF4-FFF2-40B4-BE49-F238E27FC236}">
                <a16:creationId xmlns:a16="http://schemas.microsoft.com/office/drawing/2014/main" id="{B1EC0689-BEE5-45C9-9D07-F32C375B7B8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5" name="直接连接符 374">
            <a:extLst>
              <a:ext uri="{FF2B5EF4-FFF2-40B4-BE49-F238E27FC236}">
                <a16:creationId xmlns:a16="http://schemas.microsoft.com/office/drawing/2014/main" id="{98963CB2-3E14-4776-9A4A-24EDC0A298ED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6" name="组合 375">
            <a:extLst>
              <a:ext uri="{FF2B5EF4-FFF2-40B4-BE49-F238E27FC236}">
                <a16:creationId xmlns:a16="http://schemas.microsoft.com/office/drawing/2014/main" id="{BBE63463-A150-4A68-AD35-BE411C24B6D0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7" name="îśliďe">
              <a:extLst>
                <a:ext uri="{FF2B5EF4-FFF2-40B4-BE49-F238E27FC236}">
                  <a16:creationId xmlns:a16="http://schemas.microsoft.com/office/drawing/2014/main" id="{46EB27E0-C414-4759-8DFC-9EF4C90CCF8A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íšḻíḍé">
              <a:extLst>
                <a:ext uri="{FF2B5EF4-FFF2-40B4-BE49-F238E27FC236}">
                  <a16:creationId xmlns:a16="http://schemas.microsoft.com/office/drawing/2014/main" id="{3DAB8143-6E1A-4E7C-A844-A52E494F084E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ṥḻïḓé">
              <a:extLst>
                <a:ext uri="{FF2B5EF4-FFF2-40B4-BE49-F238E27FC236}">
                  <a16:creationId xmlns:a16="http://schemas.microsoft.com/office/drawing/2014/main" id="{9F696DBA-B219-4438-AA53-C7962153DE2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î$ḷíḋè">
              <a:extLst>
                <a:ext uri="{FF2B5EF4-FFF2-40B4-BE49-F238E27FC236}">
                  <a16:creationId xmlns:a16="http://schemas.microsoft.com/office/drawing/2014/main" id="{E1DD7FDB-A2C0-4919-96B4-B09405AD75CF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$ḷiḍe">
              <a:extLst>
                <a:ext uri="{FF2B5EF4-FFF2-40B4-BE49-F238E27FC236}">
                  <a16:creationId xmlns:a16="http://schemas.microsoft.com/office/drawing/2014/main" id="{75DBB4D1-7080-4665-B642-F09D199A5D2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2" name="ïṡļïdè">
              <a:extLst>
                <a:ext uri="{FF2B5EF4-FFF2-40B4-BE49-F238E27FC236}">
                  <a16:creationId xmlns:a16="http://schemas.microsoft.com/office/drawing/2014/main" id="{9988A9C2-7E16-48CC-9FA4-2C3E077566B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3" name="íŝḻíḓê">
              <a:extLst>
                <a:ext uri="{FF2B5EF4-FFF2-40B4-BE49-F238E27FC236}">
                  <a16:creationId xmlns:a16="http://schemas.microsoft.com/office/drawing/2014/main" id="{175CDE8C-447E-4E2F-9EF3-626230245B4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4" name="isľîḑê">
              <a:extLst>
                <a:ext uri="{FF2B5EF4-FFF2-40B4-BE49-F238E27FC236}">
                  <a16:creationId xmlns:a16="http://schemas.microsoft.com/office/drawing/2014/main" id="{EEEF3937-9CE3-4F98-8A3D-5BAE2BA22674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5" name="椭圆 384">
            <a:extLst>
              <a:ext uri="{FF2B5EF4-FFF2-40B4-BE49-F238E27FC236}">
                <a16:creationId xmlns:a16="http://schemas.microsoft.com/office/drawing/2014/main" id="{C5D7DB56-D2EB-45A3-9D0E-70EFD4C3D820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6" name="文本占位符 163">
            <a:extLst>
              <a:ext uri="{FF2B5EF4-FFF2-40B4-BE49-F238E27FC236}">
                <a16:creationId xmlns:a16="http://schemas.microsoft.com/office/drawing/2014/main" id="{9B581E40-FEB3-4230-A9DA-56265E8F358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98931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82897DB5-C83D-4444-940E-D43091A551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419250" cy="6858000"/>
          </a:xfrm>
          <a:custGeom>
            <a:avLst/>
            <a:gdLst>
              <a:gd name="connsiteX0" fmla="*/ 0 w 5419250"/>
              <a:gd name="connsiteY0" fmla="*/ 0 h 6858000"/>
              <a:gd name="connsiteX1" fmla="*/ 1990250 w 5419250"/>
              <a:gd name="connsiteY1" fmla="*/ 0 h 6858000"/>
              <a:gd name="connsiteX2" fmla="*/ 5419250 w 5419250"/>
              <a:gd name="connsiteY2" fmla="*/ 3429000 h 6858000"/>
              <a:gd name="connsiteX3" fmla="*/ 1990250 w 5419250"/>
              <a:gd name="connsiteY3" fmla="*/ 6858000 h 6858000"/>
              <a:gd name="connsiteX4" fmla="*/ 0 w 541925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9250" h="6858000">
                <a:moveTo>
                  <a:pt x="0" y="0"/>
                </a:moveTo>
                <a:lnTo>
                  <a:pt x="1990250" y="0"/>
                </a:lnTo>
                <a:cubicBezTo>
                  <a:pt x="3884034" y="0"/>
                  <a:pt x="5419250" y="1535216"/>
                  <a:pt x="5419250" y="3429000"/>
                </a:cubicBezTo>
                <a:cubicBezTo>
                  <a:pt x="5419250" y="5322784"/>
                  <a:pt x="3884034" y="6858000"/>
                  <a:pt x="1990250" y="6858000"/>
                </a:cubicBez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9416F631-392C-4C92-A81F-6B4F3CDCF6DE}"/>
              </a:ext>
            </a:extLst>
          </p:cNvPr>
          <p:cNvSpPr/>
          <p:nvPr userDrawn="1"/>
        </p:nvSpPr>
        <p:spPr>
          <a:xfrm flipH="1">
            <a:off x="4266481" y="260350"/>
            <a:ext cx="1828807" cy="6337300"/>
          </a:xfrm>
          <a:custGeom>
            <a:avLst/>
            <a:gdLst>
              <a:gd name="connsiteX0" fmla="*/ 1816103 w 1828803"/>
              <a:gd name="connsiteY0" fmla="*/ 0 h 6337300"/>
              <a:gd name="connsiteX1" fmla="*/ 3 w 1828803"/>
              <a:gd name="connsiteY1" fmla="*/ 3162300 h 6337300"/>
              <a:gd name="connsiteX2" fmla="*/ 1828803 w 1828803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8 w 1828808"/>
              <a:gd name="connsiteY0" fmla="*/ 0 h 6337300"/>
              <a:gd name="connsiteX1" fmla="*/ 8 w 1828808"/>
              <a:gd name="connsiteY1" fmla="*/ 3162300 h 6337300"/>
              <a:gd name="connsiteX2" fmla="*/ 1828808 w 1828808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  <a:gd name="connsiteX0" fmla="*/ 1816107 w 1828807"/>
              <a:gd name="connsiteY0" fmla="*/ 0 h 6337300"/>
              <a:gd name="connsiteX1" fmla="*/ 7 w 1828807"/>
              <a:gd name="connsiteY1" fmla="*/ 3162300 h 6337300"/>
              <a:gd name="connsiteX2" fmla="*/ 1828807 w 1828807"/>
              <a:gd name="connsiteY2" fmla="*/ 6337300 h 633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28807" h="6337300">
                <a:moveTo>
                  <a:pt x="1816107" y="0"/>
                </a:moveTo>
                <a:cubicBezTo>
                  <a:pt x="472597" y="832856"/>
                  <a:pt x="-2110" y="2106083"/>
                  <a:pt x="7" y="3162300"/>
                </a:cubicBezTo>
                <a:cubicBezTo>
                  <a:pt x="2124" y="4218517"/>
                  <a:pt x="571647" y="5766476"/>
                  <a:pt x="1828807" y="6337300"/>
                </a:cubicBezTo>
              </a:path>
            </a:pathLst>
          </a:custGeom>
          <a:noFill/>
          <a:ln w="38100" cap="rnd">
            <a:solidFill>
              <a:schemeClr val="accent1">
                <a:lumMod val="20000"/>
                <a:lumOff val="80000"/>
                <a:alpha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DA0E8D43-F599-4C3B-BE36-7D1FD54A752E}"/>
              </a:ext>
            </a:extLst>
          </p:cNvPr>
          <p:cNvSpPr/>
          <p:nvPr userDrawn="1"/>
        </p:nvSpPr>
        <p:spPr>
          <a:xfrm>
            <a:off x="5174534" y="997015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3C66369-0AE4-4F8E-A582-F5986555F1A8}"/>
              </a:ext>
            </a:extLst>
          </p:cNvPr>
          <p:cNvSpPr/>
          <p:nvPr userDrawn="1"/>
        </p:nvSpPr>
        <p:spPr>
          <a:xfrm>
            <a:off x="5939738" y="2566660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607023D-480A-4C8A-916D-FB9976EA5B38}"/>
              </a:ext>
            </a:extLst>
          </p:cNvPr>
          <p:cNvSpPr/>
          <p:nvPr userDrawn="1"/>
        </p:nvSpPr>
        <p:spPr>
          <a:xfrm>
            <a:off x="5939738" y="415724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BD1A1F42-A240-457E-BD2A-25B0AF003625}"/>
              </a:ext>
            </a:extLst>
          </p:cNvPr>
          <p:cNvSpPr/>
          <p:nvPr userDrawn="1"/>
        </p:nvSpPr>
        <p:spPr>
          <a:xfrm>
            <a:off x="5174534" y="5735054"/>
            <a:ext cx="139700" cy="139700"/>
          </a:xfrm>
          <a:prstGeom prst="ellipse">
            <a:avLst/>
          </a:prstGeom>
          <a:ln>
            <a:solidFill>
              <a:schemeClr val="bg1"/>
            </a:solidFill>
          </a:ln>
          <a:effectLst>
            <a:outerShdw blurRad="127000" dist="12700" sx="102000" sy="102000" algn="ctr" rotWithShape="0">
              <a:prstClr val="black">
                <a:alpha val="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9F2F201-D094-4AD7-B469-E9FF90D22317}"/>
              </a:ext>
            </a:extLst>
          </p:cNvPr>
          <p:cNvSpPr txBox="1"/>
          <p:nvPr userDrawn="1"/>
        </p:nvSpPr>
        <p:spPr>
          <a:xfrm rot="16200000">
            <a:off x="5782116" y="67316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8D6585-B629-4D79-9077-B939D2E2C05B}"/>
              </a:ext>
            </a:extLst>
          </p:cNvPr>
          <p:cNvSpPr txBox="1"/>
          <p:nvPr userDrawn="1"/>
        </p:nvSpPr>
        <p:spPr>
          <a:xfrm rot="16200000">
            <a:off x="6532796" y="224281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E9FF2D6-1167-4ADA-AB9A-9FBA535CCEE9}"/>
              </a:ext>
            </a:extLst>
          </p:cNvPr>
          <p:cNvSpPr txBox="1"/>
          <p:nvPr userDrawn="1"/>
        </p:nvSpPr>
        <p:spPr>
          <a:xfrm rot="16200000">
            <a:off x="5782116" y="541120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9730CCE-7F07-4B41-86E1-ED04F5F4E496}"/>
              </a:ext>
            </a:extLst>
          </p:cNvPr>
          <p:cNvSpPr txBox="1"/>
          <p:nvPr userDrawn="1"/>
        </p:nvSpPr>
        <p:spPr>
          <a:xfrm rot="16200000">
            <a:off x="6532796" y="383339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4E857B-DEB2-468F-8937-3DC3910A137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72400" y="847339"/>
            <a:ext cx="2248833" cy="4730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论文背景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4FEE0B-A57F-4B41-98A0-91FFA5827F8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523080" y="2411380"/>
            <a:ext cx="2403240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研究进展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7AB81AB7-D1E1-421C-85F1-F679DC8652E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523080" y="4014134"/>
            <a:ext cx="2328753" cy="4397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研究过程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9212CD02-B9D5-4D86-ACF5-9F70E44DCE9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64993" y="5585378"/>
            <a:ext cx="2328753" cy="4390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论文结论</a:t>
            </a:r>
          </a:p>
        </p:txBody>
      </p:sp>
    </p:spTree>
    <p:extLst>
      <p:ext uri="{BB962C8B-B14F-4D97-AF65-F5344CB8AC3E}">
        <p14:creationId xmlns:p14="http://schemas.microsoft.com/office/powerpoint/2010/main" val="852714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0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" name="组合 232">
            <a:extLst>
              <a:ext uri="{FF2B5EF4-FFF2-40B4-BE49-F238E27FC236}">
                <a16:creationId xmlns:a16="http://schemas.microsoft.com/office/drawing/2014/main" id="{BDA579A8-F4BC-4F12-9B10-E03102B2F10F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34" name="îśliďe">
              <a:extLst>
                <a:ext uri="{FF2B5EF4-FFF2-40B4-BE49-F238E27FC236}">
                  <a16:creationId xmlns:a16="http://schemas.microsoft.com/office/drawing/2014/main" id="{DDBF7E08-6C56-4DE6-9961-D2D9B2425229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5" name="íšḻíḍé">
              <a:extLst>
                <a:ext uri="{FF2B5EF4-FFF2-40B4-BE49-F238E27FC236}">
                  <a16:creationId xmlns:a16="http://schemas.microsoft.com/office/drawing/2014/main" id="{EFF6BF7E-7B3B-44CE-84BF-1D8D3D4EB041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6" name="ïṥḻïḓé">
              <a:extLst>
                <a:ext uri="{FF2B5EF4-FFF2-40B4-BE49-F238E27FC236}">
                  <a16:creationId xmlns:a16="http://schemas.microsoft.com/office/drawing/2014/main" id="{38BDDA66-1D59-47E5-92FD-BDED457F03D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7" name="î$ḷíḋè">
              <a:extLst>
                <a:ext uri="{FF2B5EF4-FFF2-40B4-BE49-F238E27FC236}">
                  <a16:creationId xmlns:a16="http://schemas.microsoft.com/office/drawing/2014/main" id="{D2D719C5-E409-4CA4-90A6-D66E2F6D3E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8" name="i$ḷiḍe">
              <a:extLst>
                <a:ext uri="{FF2B5EF4-FFF2-40B4-BE49-F238E27FC236}">
                  <a16:creationId xmlns:a16="http://schemas.microsoft.com/office/drawing/2014/main" id="{3E2FF3B1-C707-409B-B6CE-CE026904AE4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9" name="ïṡļïdè">
              <a:extLst>
                <a:ext uri="{FF2B5EF4-FFF2-40B4-BE49-F238E27FC236}">
                  <a16:creationId xmlns:a16="http://schemas.microsoft.com/office/drawing/2014/main" id="{B22B22B4-D76A-47E8-98CA-1D9964A480E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0" name="íŝḻíḓê">
              <a:extLst>
                <a:ext uri="{FF2B5EF4-FFF2-40B4-BE49-F238E27FC236}">
                  <a16:creationId xmlns:a16="http://schemas.microsoft.com/office/drawing/2014/main" id="{52B78DFC-771B-4ED6-9152-C6CAB50A7C73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1" name="isľîḑê">
              <a:extLst>
                <a:ext uri="{FF2B5EF4-FFF2-40B4-BE49-F238E27FC236}">
                  <a16:creationId xmlns:a16="http://schemas.microsoft.com/office/drawing/2014/main" id="{D54BC1A3-4E6B-4478-81D4-9CABE0DEEF1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68" name="文本框 367">
            <a:extLst>
              <a:ext uri="{FF2B5EF4-FFF2-40B4-BE49-F238E27FC236}">
                <a16:creationId xmlns:a16="http://schemas.microsoft.com/office/drawing/2014/main" id="{11A97CD2-57C4-49CF-9958-FEE095E54FBD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69" name="文本框 368">
            <a:extLst>
              <a:ext uri="{FF2B5EF4-FFF2-40B4-BE49-F238E27FC236}">
                <a16:creationId xmlns:a16="http://schemas.microsoft.com/office/drawing/2014/main" id="{CF2AB636-A996-4777-8770-D5D42319C108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72" name="直接连接符 371">
            <a:extLst>
              <a:ext uri="{FF2B5EF4-FFF2-40B4-BE49-F238E27FC236}">
                <a16:creationId xmlns:a16="http://schemas.microsoft.com/office/drawing/2014/main" id="{63BBD37C-4AA8-454C-B7C8-74B2314BE05A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3" name="组合 372">
            <a:extLst>
              <a:ext uri="{FF2B5EF4-FFF2-40B4-BE49-F238E27FC236}">
                <a16:creationId xmlns:a16="http://schemas.microsoft.com/office/drawing/2014/main" id="{A42789C4-D058-494B-B300-7BCD4AA463B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74" name="îśliďe">
              <a:extLst>
                <a:ext uri="{FF2B5EF4-FFF2-40B4-BE49-F238E27FC236}">
                  <a16:creationId xmlns:a16="http://schemas.microsoft.com/office/drawing/2014/main" id="{07A26128-4B19-4B21-A497-420CC59146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5" name="íšḻíḍé">
              <a:extLst>
                <a:ext uri="{FF2B5EF4-FFF2-40B4-BE49-F238E27FC236}">
                  <a16:creationId xmlns:a16="http://schemas.microsoft.com/office/drawing/2014/main" id="{C3A1523B-E3DF-4BEC-8839-F0A5B32B4AC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6" name="ïṥḻïḓé">
              <a:extLst>
                <a:ext uri="{FF2B5EF4-FFF2-40B4-BE49-F238E27FC236}">
                  <a16:creationId xmlns:a16="http://schemas.microsoft.com/office/drawing/2014/main" id="{6C610D28-C372-4B13-B085-B9CCD828EC1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7" name="î$ḷíḋè">
              <a:extLst>
                <a:ext uri="{FF2B5EF4-FFF2-40B4-BE49-F238E27FC236}">
                  <a16:creationId xmlns:a16="http://schemas.microsoft.com/office/drawing/2014/main" id="{3133118A-17E5-48F6-8E7A-E3D5CF33EF1D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8" name="i$ḷiḍe">
              <a:extLst>
                <a:ext uri="{FF2B5EF4-FFF2-40B4-BE49-F238E27FC236}">
                  <a16:creationId xmlns:a16="http://schemas.microsoft.com/office/drawing/2014/main" id="{1954A234-3823-4D0D-9778-C072AF853729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9" name="ïṡļïdè">
              <a:extLst>
                <a:ext uri="{FF2B5EF4-FFF2-40B4-BE49-F238E27FC236}">
                  <a16:creationId xmlns:a16="http://schemas.microsoft.com/office/drawing/2014/main" id="{8C6E5137-0E88-47B0-841C-73887C17562C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0" name="íŝḻíḓê">
              <a:extLst>
                <a:ext uri="{FF2B5EF4-FFF2-40B4-BE49-F238E27FC236}">
                  <a16:creationId xmlns:a16="http://schemas.microsoft.com/office/drawing/2014/main" id="{2ED8CBF2-F7DF-4559-A540-44F34F9B29E2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1" name="isľîḑê">
              <a:extLst>
                <a:ext uri="{FF2B5EF4-FFF2-40B4-BE49-F238E27FC236}">
                  <a16:creationId xmlns:a16="http://schemas.microsoft.com/office/drawing/2014/main" id="{4B790121-4234-4479-93EC-78E475483B48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82" name="椭圆 381">
            <a:extLst>
              <a:ext uri="{FF2B5EF4-FFF2-40B4-BE49-F238E27FC236}">
                <a16:creationId xmlns:a16="http://schemas.microsoft.com/office/drawing/2014/main" id="{BC288F44-E38B-4BB8-A576-D7843BDA18D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3" name="文本占位符 163">
            <a:extLst>
              <a:ext uri="{FF2B5EF4-FFF2-40B4-BE49-F238E27FC236}">
                <a16:creationId xmlns:a16="http://schemas.microsoft.com/office/drawing/2014/main" id="{B057B461-BFDC-419B-B641-03C9934A12C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403201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ED482DE6-3489-4907-9FDA-770B51D694C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452" y="368954"/>
            <a:ext cx="5848836" cy="7311044"/>
          </a:xfrm>
          <a:prstGeom prst="rect">
            <a:avLst/>
          </a:prstGeom>
        </p:spPr>
      </p:pic>
      <p:pic>
        <p:nvPicPr>
          <p:cNvPr id="125" name="图片 124">
            <a:extLst>
              <a:ext uri="{FF2B5EF4-FFF2-40B4-BE49-F238E27FC236}">
                <a16:creationId xmlns:a16="http://schemas.microsoft.com/office/drawing/2014/main" id="{19EEC020-8902-408A-A974-A35D306AA5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8AEA1E82-24B7-4916-8548-7E40650C9D1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5503367D-0C52-4619-9964-D48985C24EE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FF6EFBF8-D00C-4E1B-B468-08CBEE9A875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BF40132F-18C6-4C6A-AA46-B227CBC92AC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DF4C7040-D33F-4165-8F79-589A92422DC5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4424AB16-D945-4826-B97D-3D42C549FEB2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E61CA400-355A-4317-B08E-1CB85707280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8EDFD128-63DF-4288-9683-84A925DC4E0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AB0477E9-BD9E-4246-A132-D5F20630939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27" name="图片占位符 126">
            <a:extLst>
              <a:ext uri="{FF2B5EF4-FFF2-40B4-BE49-F238E27FC236}">
                <a16:creationId xmlns:a16="http://schemas.microsoft.com/office/drawing/2014/main" id="{D1CFD2F0-0693-4B13-98F7-081A185F99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308171" y="2057399"/>
            <a:ext cx="4146479" cy="2584451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DEB77718-AD3A-406D-8C3B-D540E7062A27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10158A2-3A34-4A1D-90A2-E5A46CBB02BD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690D2E7C-1FCF-4D6E-9437-A6F3A3AE6358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33818FBF-1765-4D66-A5E9-236866CC1271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177D50D2-8940-4EE1-AC67-E08E990A9AEE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E3A645A-25F0-4F8C-AB45-3B0DBA8E44D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27D80C56-CBDC-4797-8BD8-A1AA992B97C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405223AB-E4EF-483E-808D-4C16662F59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5B412A83-390F-4349-B16C-897209ABF61D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F710789F-6A9E-4C9B-80B8-C6B70CB66ECE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254BEA57-590C-4A8F-823F-BD2366783D14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441438F4-2FE7-426C-8D53-8178A3FD50F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5A7D7659-6808-49DE-9601-FB95575A5EE5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0BBF300-7D51-459A-BA7E-E779BAB958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116878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图片占位符 127">
            <a:extLst>
              <a:ext uri="{FF2B5EF4-FFF2-40B4-BE49-F238E27FC236}">
                <a16:creationId xmlns:a16="http://schemas.microsoft.com/office/drawing/2014/main" id="{F540BDE6-E5D0-4250-83C1-4140808E22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070476" y="2352675"/>
            <a:ext cx="1928043" cy="1928043"/>
          </a:xfrm>
          <a:custGeom>
            <a:avLst/>
            <a:gdLst>
              <a:gd name="connsiteX0" fmla="*/ 964022 w 1928043"/>
              <a:gd name="connsiteY0" fmla="*/ 0 h 1928043"/>
              <a:gd name="connsiteX1" fmla="*/ 1928043 w 1928043"/>
              <a:gd name="connsiteY1" fmla="*/ 964022 h 1928043"/>
              <a:gd name="connsiteX2" fmla="*/ 964022 w 1928043"/>
              <a:gd name="connsiteY2" fmla="*/ 1928043 h 1928043"/>
              <a:gd name="connsiteX3" fmla="*/ 0 w 1928043"/>
              <a:gd name="connsiteY3" fmla="*/ 964022 h 1928043"/>
              <a:gd name="connsiteX4" fmla="*/ 964022 w 1928043"/>
              <a:gd name="connsiteY4" fmla="*/ 0 h 19280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43" h="1928043">
                <a:moveTo>
                  <a:pt x="964022" y="0"/>
                </a:moveTo>
                <a:cubicBezTo>
                  <a:pt x="1496436" y="0"/>
                  <a:pt x="1928043" y="431608"/>
                  <a:pt x="1928043" y="964022"/>
                </a:cubicBezTo>
                <a:cubicBezTo>
                  <a:pt x="1928043" y="1496436"/>
                  <a:pt x="1496436" y="1928043"/>
                  <a:pt x="964022" y="1928043"/>
                </a:cubicBezTo>
                <a:cubicBezTo>
                  <a:pt x="431608" y="1928043"/>
                  <a:pt x="0" y="1496436"/>
                  <a:pt x="0" y="964022"/>
                </a:cubicBezTo>
                <a:cubicBezTo>
                  <a:pt x="0" y="431608"/>
                  <a:pt x="431608" y="0"/>
                  <a:pt x="9640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DDA9FEB-E3F4-46A3-9929-6B2BA9D7EC04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5" name="îśliďe">
              <a:extLst>
                <a:ext uri="{FF2B5EF4-FFF2-40B4-BE49-F238E27FC236}">
                  <a16:creationId xmlns:a16="http://schemas.microsoft.com/office/drawing/2014/main" id="{1195D9FD-891B-44F1-B20E-67ECB2BC4A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íšḻíḍé">
              <a:extLst>
                <a:ext uri="{FF2B5EF4-FFF2-40B4-BE49-F238E27FC236}">
                  <a16:creationId xmlns:a16="http://schemas.microsoft.com/office/drawing/2014/main" id="{425BBE86-BB0C-42B5-A522-8C3AF34CCF4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ïṥḻïḓé">
              <a:extLst>
                <a:ext uri="{FF2B5EF4-FFF2-40B4-BE49-F238E27FC236}">
                  <a16:creationId xmlns:a16="http://schemas.microsoft.com/office/drawing/2014/main" id="{C47C1DE8-FADA-49AD-815D-FF026D28EFFD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î$ḷíḋè">
              <a:extLst>
                <a:ext uri="{FF2B5EF4-FFF2-40B4-BE49-F238E27FC236}">
                  <a16:creationId xmlns:a16="http://schemas.microsoft.com/office/drawing/2014/main" id="{71C8337C-D53C-4627-8A03-10D937D64F2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$ḷiḍe">
              <a:extLst>
                <a:ext uri="{FF2B5EF4-FFF2-40B4-BE49-F238E27FC236}">
                  <a16:creationId xmlns:a16="http://schemas.microsoft.com/office/drawing/2014/main" id="{BBD11B76-CC46-455E-AEA5-6CD3272DDF2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ïṡļïdè">
              <a:extLst>
                <a:ext uri="{FF2B5EF4-FFF2-40B4-BE49-F238E27FC236}">
                  <a16:creationId xmlns:a16="http://schemas.microsoft.com/office/drawing/2014/main" id="{C01B95BB-B68D-4F16-BB5C-7A03B6CE20F0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ŝḻíḓê">
              <a:extLst>
                <a:ext uri="{FF2B5EF4-FFF2-40B4-BE49-F238E27FC236}">
                  <a16:creationId xmlns:a16="http://schemas.microsoft.com/office/drawing/2014/main" id="{279B8CD3-B1A6-49F2-BD1A-4E8EAA03E0F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sľîḑê">
              <a:extLst>
                <a:ext uri="{FF2B5EF4-FFF2-40B4-BE49-F238E27FC236}">
                  <a16:creationId xmlns:a16="http://schemas.microsoft.com/office/drawing/2014/main" id="{943E8A3F-8C45-487B-BF65-BD343376856E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5" name="图片 124">
            <a:extLst>
              <a:ext uri="{FF2B5EF4-FFF2-40B4-BE49-F238E27FC236}">
                <a16:creationId xmlns:a16="http://schemas.microsoft.com/office/drawing/2014/main" id="{51735B88-50CB-47CD-A49E-4D89D986D8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41" name="文本框 340">
            <a:extLst>
              <a:ext uri="{FF2B5EF4-FFF2-40B4-BE49-F238E27FC236}">
                <a16:creationId xmlns:a16="http://schemas.microsoft.com/office/drawing/2014/main" id="{5F1639E9-7C97-4EE6-A573-200FBA5B520B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2" name="文本框 341">
            <a:extLst>
              <a:ext uri="{FF2B5EF4-FFF2-40B4-BE49-F238E27FC236}">
                <a16:creationId xmlns:a16="http://schemas.microsoft.com/office/drawing/2014/main" id="{57790C41-31A0-4ABC-B190-6CB114DD2490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5" name="直接连接符 344">
            <a:extLst>
              <a:ext uri="{FF2B5EF4-FFF2-40B4-BE49-F238E27FC236}">
                <a16:creationId xmlns:a16="http://schemas.microsoft.com/office/drawing/2014/main" id="{872F3912-ABA9-48FB-8699-28B0E67EA9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6" name="组合 345">
            <a:extLst>
              <a:ext uri="{FF2B5EF4-FFF2-40B4-BE49-F238E27FC236}">
                <a16:creationId xmlns:a16="http://schemas.microsoft.com/office/drawing/2014/main" id="{868A7A73-5ABC-4313-8567-38752A2E4A2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7" name="îśliďe">
              <a:extLst>
                <a:ext uri="{FF2B5EF4-FFF2-40B4-BE49-F238E27FC236}">
                  <a16:creationId xmlns:a16="http://schemas.microsoft.com/office/drawing/2014/main" id="{6301E0BA-FC37-4122-8ED5-B7BF8F4FC18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íšḻíḍé">
              <a:extLst>
                <a:ext uri="{FF2B5EF4-FFF2-40B4-BE49-F238E27FC236}">
                  <a16:creationId xmlns:a16="http://schemas.microsoft.com/office/drawing/2014/main" id="{023F99EF-5799-4AAC-AC50-4FC7575DFCE0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ïṥḻïḓé">
              <a:extLst>
                <a:ext uri="{FF2B5EF4-FFF2-40B4-BE49-F238E27FC236}">
                  <a16:creationId xmlns:a16="http://schemas.microsoft.com/office/drawing/2014/main" id="{CF0F63AB-9F2D-44C5-AE59-F189C105D2B8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î$ḷíḋè">
              <a:extLst>
                <a:ext uri="{FF2B5EF4-FFF2-40B4-BE49-F238E27FC236}">
                  <a16:creationId xmlns:a16="http://schemas.microsoft.com/office/drawing/2014/main" id="{714C91D0-66BA-4042-B134-D4ED725881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i$ḷiḍe">
              <a:extLst>
                <a:ext uri="{FF2B5EF4-FFF2-40B4-BE49-F238E27FC236}">
                  <a16:creationId xmlns:a16="http://schemas.microsoft.com/office/drawing/2014/main" id="{4D3C7803-433B-488D-B30D-26009671D2C5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ïṡļïdè">
              <a:extLst>
                <a:ext uri="{FF2B5EF4-FFF2-40B4-BE49-F238E27FC236}">
                  <a16:creationId xmlns:a16="http://schemas.microsoft.com/office/drawing/2014/main" id="{6048D35D-8237-4961-8668-704B168E15AF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íŝḻíḓê">
              <a:extLst>
                <a:ext uri="{FF2B5EF4-FFF2-40B4-BE49-F238E27FC236}">
                  <a16:creationId xmlns:a16="http://schemas.microsoft.com/office/drawing/2014/main" id="{ED6DF677-33B1-4EFC-8240-71BB71B67D0E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4" name="isľîḑê">
              <a:extLst>
                <a:ext uri="{FF2B5EF4-FFF2-40B4-BE49-F238E27FC236}">
                  <a16:creationId xmlns:a16="http://schemas.microsoft.com/office/drawing/2014/main" id="{73425A2F-6A40-4B5F-B5E9-388538FB7F2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5" name="椭圆 354">
            <a:extLst>
              <a:ext uri="{FF2B5EF4-FFF2-40B4-BE49-F238E27FC236}">
                <a16:creationId xmlns:a16="http://schemas.microsoft.com/office/drawing/2014/main" id="{C37B34DD-12DB-445F-8E1A-DCF3499ECC54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6" name="文本占位符 163">
            <a:extLst>
              <a:ext uri="{FF2B5EF4-FFF2-40B4-BE49-F238E27FC236}">
                <a16:creationId xmlns:a16="http://schemas.microsoft.com/office/drawing/2014/main" id="{B6CB49CE-AB35-44EC-A55F-EB60B4BFEC6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2693564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3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A7EDB1B9-A854-4203-B77F-B61D463DBB1B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35DD738A-7624-4463-B38A-258A2719E245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BF44F3D1-94C5-40DA-A758-3F5925E6383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6F584386-AD1B-4957-9276-0969EC306FAE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651348A-9E4F-40B6-89B9-5BCD7A447BE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90414720-4042-48E8-9DD7-46B2C7914714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7916F5F1-E3AE-42D4-A813-3742FC77CACB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6012D1CC-FD09-488B-B770-858C319C289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7BEBA14A-4678-4359-8335-E2EE1BEA54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4" name="图片 123">
            <a:extLst>
              <a:ext uri="{FF2B5EF4-FFF2-40B4-BE49-F238E27FC236}">
                <a16:creationId xmlns:a16="http://schemas.microsoft.com/office/drawing/2014/main" id="{BA370D12-EC88-4CFC-9102-DB908E82454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6" name="图片占位符 125">
            <a:extLst>
              <a:ext uri="{FF2B5EF4-FFF2-40B4-BE49-F238E27FC236}">
                <a16:creationId xmlns:a16="http://schemas.microsoft.com/office/drawing/2014/main" id="{42DB3125-7314-4156-9D74-A41A6FD850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155701" y="1123952"/>
            <a:ext cx="3944241" cy="461009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340" name="文本框 339">
            <a:extLst>
              <a:ext uri="{FF2B5EF4-FFF2-40B4-BE49-F238E27FC236}">
                <a16:creationId xmlns:a16="http://schemas.microsoft.com/office/drawing/2014/main" id="{F035BB5F-8020-463D-AFA2-44CE626330C5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341" name="文本框 340">
            <a:extLst>
              <a:ext uri="{FF2B5EF4-FFF2-40B4-BE49-F238E27FC236}">
                <a16:creationId xmlns:a16="http://schemas.microsoft.com/office/drawing/2014/main" id="{2F9ED512-A3A8-41A1-A2CE-48413529FEE7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344" name="直接连接符 343">
            <a:extLst>
              <a:ext uri="{FF2B5EF4-FFF2-40B4-BE49-F238E27FC236}">
                <a16:creationId xmlns:a16="http://schemas.microsoft.com/office/drawing/2014/main" id="{1C5BA3E7-496D-4EFC-852D-B973DAEFDB62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D614F05B-B81D-4E5F-BAFA-BF4E3B668399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346" name="îśliďe">
              <a:extLst>
                <a:ext uri="{FF2B5EF4-FFF2-40B4-BE49-F238E27FC236}">
                  <a16:creationId xmlns:a16="http://schemas.microsoft.com/office/drawing/2014/main" id="{1DC1DADC-46E0-41DD-A66E-EE95836D2588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7" name="íšḻíḍé">
              <a:extLst>
                <a:ext uri="{FF2B5EF4-FFF2-40B4-BE49-F238E27FC236}">
                  <a16:creationId xmlns:a16="http://schemas.microsoft.com/office/drawing/2014/main" id="{B388DAA0-B70F-4C44-A053-9005D516763A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8" name="ïṥḻïḓé">
              <a:extLst>
                <a:ext uri="{FF2B5EF4-FFF2-40B4-BE49-F238E27FC236}">
                  <a16:creationId xmlns:a16="http://schemas.microsoft.com/office/drawing/2014/main" id="{3DB94F85-37E8-4506-AFE0-EC5B80B5D44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9" name="î$ḷíḋè">
              <a:extLst>
                <a:ext uri="{FF2B5EF4-FFF2-40B4-BE49-F238E27FC236}">
                  <a16:creationId xmlns:a16="http://schemas.microsoft.com/office/drawing/2014/main" id="{FC8B828A-3469-42D8-952A-66FC5CCC34E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0" name="i$ḷiḍe">
              <a:extLst>
                <a:ext uri="{FF2B5EF4-FFF2-40B4-BE49-F238E27FC236}">
                  <a16:creationId xmlns:a16="http://schemas.microsoft.com/office/drawing/2014/main" id="{CD01555A-E3E2-480E-AB04-402932DB9F7E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1" name="ïṡļïdè">
              <a:extLst>
                <a:ext uri="{FF2B5EF4-FFF2-40B4-BE49-F238E27FC236}">
                  <a16:creationId xmlns:a16="http://schemas.microsoft.com/office/drawing/2014/main" id="{D555D095-146B-4A3C-BDBE-DCB084F3855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2" name="íŝḻíḓê">
              <a:extLst>
                <a:ext uri="{FF2B5EF4-FFF2-40B4-BE49-F238E27FC236}">
                  <a16:creationId xmlns:a16="http://schemas.microsoft.com/office/drawing/2014/main" id="{9013C83C-43D9-4C7B-87D9-27E60034399A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3" name="isľîḑê">
              <a:extLst>
                <a:ext uri="{FF2B5EF4-FFF2-40B4-BE49-F238E27FC236}">
                  <a16:creationId xmlns:a16="http://schemas.microsoft.com/office/drawing/2014/main" id="{6E5E5F79-2674-44C6-837E-9903BB542F12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54" name="椭圆 353">
            <a:extLst>
              <a:ext uri="{FF2B5EF4-FFF2-40B4-BE49-F238E27FC236}">
                <a16:creationId xmlns:a16="http://schemas.microsoft.com/office/drawing/2014/main" id="{6FD8E487-B46D-44FA-B429-69A865215092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5" name="文本占位符 163">
            <a:extLst>
              <a:ext uri="{FF2B5EF4-FFF2-40B4-BE49-F238E27FC236}">
                <a16:creationId xmlns:a16="http://schemas.microsoft.com/office/drawing/2014/main" id="{B7BC2190-A745-4431-92FD-ECBCE4BC68F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</p:spTree>
    <p:extLst>
      <p:ext uri="{BB962C8B-B14F-4D97-AF65-F5344CB8AC3E}">
        <p14:creationId xmlns:p14="http://schemas.microsoft.com/office/powerpoint/2010/main" val="67897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4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A9CAC4A-865E-49E3-8731-FCABCC67D6B9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4" name="îśliďe">
              <a:extLst>
                <a:ext uri="{FF2B5EF4-FFF2-40B4-BE49-F238E27FC236}">
                  <a16:creationId xmlns:a16="http://schemas.microsoft.com/office/drawing/2014/main" id="{6D0E3A22-DF41-49B9-BDC7-6AEAE2777297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šḻíḍé">
              <a:extLst>
                <a:ext uri="{FF2B5EF4-FFF2-40B4-BE49-F238E27FC236}">
                  <a16:creationId xmlns:a16="http://schemas.microsoft.com/office/drawing/2014/main" id="{D2502648-AA34-4D64-9E31-2927043C574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ḻïḓé">
              <a:extLst>
                <a:ext uri="{FF2B5EF4-FFF2-40B4-BE49-F238E27FC236}">
                  <a16:creationId xmlns:a16="http://schemas.microsoft.com/office/drawing/2014/main" id="{F5C42EC3-F124-46E3-802C-283810436846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î$ḷíḋè">
              <a:extLst>
                <a:ext uri="{FF2B5EF4-FFF2-40B4-BE49-F238E27FC236}">
                  <a16:creationId xmlns:a16="http://schemas.microsoft.com/office/drawing/2014/main" id="{F127877A-C948-4605-AC7A-6394FDC28741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i$ḷiḍe">
              <a:extLst>
                <a:ext uri="{FF2B5EF4-FFF2-40B4-BE49-F238E27FC236}">
                  <a16:creationId xmlns:a16="http://schemas.microsoft.com/office/drawing/2014/main" id="{D9BDE8C1-4B90-4166-81BB-04EBE9EF4D98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ïṡļïdè">
              <a:extLst>
                <a:ext uri="{FF2B5EF4-FFF2-40B4-BE49-F238E27FC236}">
                  <a16:creationId xmlns:a16="http://schemas.microsoft.com/office/drawing/2014/main" id="{CA8027DB-98A9-4909-8032-7BCDF8D904A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íŝḻíḓê">
              <a:extLst>
                <a:ext uri="{FF2B5EF4-FFF2-40B4-BE49-F238E27FC236}">
                  <a16:creationId xmlns:a16="http://schemas.microsoft.com/office/drawing/2014/main" id="{F6839995-F008-484C-8BC3-91C01EFF9F56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sľîḑê">
              <a:extLst>
                <a:ext uri="{FF2B5EF4-FFF2-40B4-BE49-F238E27FC236}">
                  <a16:creationId xmlns:a16="http://schemas.microsoft.com/office/drawing/2014/main" id="{B00D56CC-10C2-40DF-8498-36360BA87293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24D1203-8E71-42D8-ADE3-A64DC13C115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F1EB2C21-849F-4F0B-803B-7AC4ABD5DBD1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5E2F30-5949-4ED4-A109-B6B1D781F0F1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540EFFF-5E1E-49DF-B137-28242E9D16B1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442CE9E-876D-4052-97ED-AB8CC183D2D4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8" name="îśliďe">
              <a:extLst>
                <a:ext uri="{FF2B5EF4-FFF2-40B4-BE49-F238E27FC236}">
                  <a16:creationId xmlns:a16="http://schemas.microsoft.com/office/drawing/2014/main" id="{228D3189-D8DA-4DC5-8731-93349BE92B5B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šḻíḍé">
              <a:extLst>
                <a:ext uri="{FF2B5EF4-FFF2-40B4-BE49-F238E27FC236}">
                  <a16:creationId xmlns:a16="http://schemas.microsoft.com/office/drawing/2014/main" id="{3725DDB3-E5B7-4A23-A1D5-30D8D6ADB402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ṥḻïḓé">
              <a:extLst>
                <a:ext uri="{FF2B5EF4-FFF2-40B4-BE49-F238E27FC236}">
                  <a16:creationId xmlns:a16="http://schemas.microsoft.com/office/drawing/2014/main" id="{33785B02-E6CA-41E7-8B7F-EA502F9E91C7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$ḷíḋè">
              <a:extLst>
                <a:ext uri="{FF2B5EF4-FFF2-40B4-BE49-F238E27FC236}">
                  <a16:creationId xmlns:a16="http://schemas.microsoft.com/office/drawing/2014/main" id="{57EBE7AC-411D-402D-9A9A-55B2BFC58C74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$ḷiḍe">
              <a:extLst>
                <a:ext uri="{FF2B5EF4-FFF2-40B4-BE49-F238E27FC236}">
                  <a16:creationId xmlns:a16="http://schemas.microsoft.com/office/drawing/2014/main" id="{AF26F0D0-0E60-41C6-8192-45CE0DE76B1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ṡļïdè">
              <a:extLst>
                <a:ext uri="{FF2B5EF4-FFF2-40B4-BE49-F238E27FC236}">
                  <a16:creationId xmlns:a16="http://schemas.microsoft.com/office/drawing/2014/main" id="{ED54000E-F8F8-4E48-88FE-D68E9701DFB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ŝḻíḓê">
              <a:extLst>
                <a:ext uri="{FF2B5EF4-FFF2-40B4-BE49-F238E27FC236}">
                  <a16:creationId xmlns:a16="http://schemas.microsoft.com/office/drawing/2014/main" id="{3519DFED-4A2B-42AD-AB2C-01E9C8A44A9B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sľîḑê">
              <a:extLst>
                <a:ext uri="{FF2B5EF4-FFF2-40B4-BE49-F238E27FC236}">
                  <a16:creationId xmlns:a16="http://schemas.microsoft.com/office/drawing/2014/main" id="{E527C414-F980-4E3F-AC95-B9D4B48DFACF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C54E03BE-357F-42C6-9923-09956954CF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占位符 163">
            <a:extLst>
              <a:ext uri="{FF2B5EF4-FFF2-40B4-BE49-F238E27FC236}">
                <a16:creationId xmlns:a16="http://schemas.microsoft.com/office/drawing/2014/main" id="{E09EA8D3-74EF-4CFC-9A60-38BF481F74E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1CFA14D2-01F1-4DF0-B2A6-BFF2575C48A2}"/>
              </a:ext>
            </a:extLst>
          </p:cNvPr>
          <p:cNvGrpSpPr/>
          <p:nvPr userDrawn="1"/>
        </p:nvGrpSpPr>
        <p:grpSpPr>
          <a:xfrm>
            <a:off x="2539883" y="164668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4000"/>
            </a:schemeClr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614E7815-EC78-4907-8A87-DCDE0DC90BF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BD0E37F9-4D3D-4967-9E1C-C1D0C121C38F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9CAD6A8C-6119-4636-AB27-F8E58BA2C5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5507A9F1-086B-4E13-9F9B-F56CB078D80E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D4AB0866-5F48-44D5-A280-22C21F085AA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D9733264-9E45-4165-9896-BFB177D56F9A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C7EC23A6-AB6C-43F9-B691-7291471B871D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F0B1D1A0-9307-4007-BBE3-B7E771116B0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A9F06922-CB66-4BB7-896A-8D2C2B2251EF}"/>
              </a:ext>
            </a:extLst>
          </p:cNvPr>
          <p:cNvGrpSpPr/>
          <p:nvPr userDrawn="1"/>
        </p:nvGrpSpPr>
        <p:grpSpPr>
          <a:xfrm>
            <a:off x="1176251" y="1675235"/>
            <a:ext cx="2665723" cy="3507530"/>
            <a:chOff x="1176251" y="1675235"/>
            <a:chExt cx="2665723" cy="3507530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A2B92018-95E0-4552-93E5-22F167C0235D}"/>
                </a:ext>
              </a:extLst>
            </p:cNvPr>
            <p:cNvSpPr/>
            <p:nvPr userDrawn="1"/>
          </p:nvSpPr>
          <p:spPr>
            <a:xfrm>
              <a:off x="1176251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5ED6ACA3-8385-4BF7-AA4C-AC7A70901023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blipFill dpi="0" rotWithShape="1">
              <a:blip r:embed="rId3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B16850AA-92AC-40DA-996D-814B38D999DD}"/>
                </a:ext>
              </a:extLst>
            </p:cNvPr>
            <p:cNvSpPr/>
            <p:nvPr userDrawn="1"/>
          </p:nvSpPr>
          <p:spPr>
            <a:xfrm>
              <a:off x="1176251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E41531BF-7A9A-4F92-8DE9-424EC0ED5611}"/>
              </a:ext>
            </a:extLst>
          </p:cNvPr>
          <p:cNvGrpSpPr/>
          <p:nvPr userDrawn="1"/>
        </p:nvGrpSpPr>
        <p:grpSpPr>
          <a:xfrm>
            <a:off x="4763139" y="1675235"/>
            <a:ext cx="2665723" cy="3507530"/>
            <a:chOff x="4763139" y="1675235"/>
            <a:chExt cx="2665723" cy="3507530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9244897-C360-48EC-8F3C-A23B73990BBC}"/>
                </a:ext>
              </a:extLst>
            </p:cNvPr>
            <p:cNvSpPr/>
            <p:nvPr userDrawn="1"/>
          </p:nvSpPr>
          <p:spPr>
            <a:xfrm>
              <a:off x="4763139" y="1675235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C463C52B-A9FA-46B0-9BFA-5AB9EA5C6801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blipFill dpi="0" rotWithShape="1">
              <a:blip r:embed="rId4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53585078-156E-43B4-9EC2-438E9F02073F}"/>
                </a:ext>
              </a:extLst>
            </p:cNvPr>
            <p:cNvSpPr/>
            <p:nvPr userDrawn="1"/>
          </p:nvSpPr>
          <p:spPr>
            <a:xfrm>
              <a:off x="4763139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876FA53-4A7A-4FC7-8EEB-60DA5B97336F}"/>
              </a:ext>
            </a:extLst>
          </p:cNvPr>
          <p:cNvGrpSpPr/>
          <p:nvPr userDrawn="1"/>
        </p:nvGrpSpPr>
        <p:grpSpPr>
          <a:xfrm>
            <a:off x="8350027" y="1607089"/>
            <a:ext cx="2665723" cy="3575676"/>
            <a:chOff x="8350027" y="1607089"/>
            <a:chExt cx="2665723" cy="3575676"/>
          </a:xfrm>
        </p:grpSpPr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9C406E35-A419-4856-9DCB-5D3A126944FC}"/>
                </a:ext>
              </a:extLst>
            </p:cNvPr>
            <p:cNvSpPr/>
            <p:nvPr userDrawn="1"/>
          </p:nvSpPr>
          <p:spPr>
            <a:xfrm>
              <a:off x="8350027" y="1607089"/>
              <a:ext cx="2665723" cy="3507530"/>
            </a:xfrm>
            <a:prstGeom prst="rect">
              <a:avLst/>
            </a:prstGeom>
            <a:solidFill>
              <a:schemeClr val="bg1">
                <a:alpha val="64000"/>
              </a:schemeClr>
            </a:solidFill>
            <a:ln>
              <a:noFill/>
            </a:ln>
            <a:effectLst>
              <a:outerShdw blurRad="88900" sx="102000" sy="102000" algn="ctr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01DD0141-A5C0-4BC5-A759-896F71BEF2F0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blipFill dpi="0" rotWithShape="1">
              <a:blip r:embed="rId5"/>
              <a:srcRect/>
              <a:tile tx="0" ty="0" sx="100000" sy="100000" flip="none" algn="ctr"/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073B1A69-4248-4082-B253-01A9E418F787}"/>
                </a:ext>
              </a:extLst>
            </p:cNvPr>
            <p:cNvSpPr/>
            <p:nvPr userDrawn="1"/>
          </p:nvSpPr>
          <p:spPr>
            <a:xfrm>
              <a:off x="8350027" y="4741333"/>
              <a:ext cx="2665723" cy="441432"/>
            </a:xfrm>
            <a:prstGeom prst="rect">
              <a:avLst/>
            </a:prstGeom>
            <a:solidFill>
              <a:schemeClr val="accent1">
                <a:lumMod val="60000"/>
                <a:lumOff val="40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718833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609E687-6FF3-497E-8D2B-0726366B5A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AB9FB1F-A3CF-4CA9-A9EF-0C48F4A86958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1452CF3-21CF-4F76-AD35-B3F9496A01CA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EE827E-265E-4523-9A1B-2462FC7787A9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163">
            <a:extLst>
              <a:ext uri="{FF2B5EF4-FFF2-40B4-BE49-F238E27FC236}">
                <a16:creationId xmlns:a16="http://schemas.microsoft.com/office/drawing/2014/main" id="{84E4C8C5-8729-407F-88E4-E64D9E5A8F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FA719032-0D1F-4457-A6F4-CD326AC58616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E857CB-1D67-40E0-9A56-A3291BF50DAB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0" name="îśliďe">
              <a:extLst>
                <a:ext uri="{FF2B5EF4-FFF2-40B4-BE49-F238E27FC236}">
                  <a16:creationId xmlns:a16="http://schemas.microsoft.com/office/drawing/2014/main" id="{EDD6936A-E126-457C-9B28-47B3FED26544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šḻíḍé">
              <a:extLst>
                <a:ext uri="{FF2B5EF4-FFF2-40B4-BE49-F238E27FC236}">
                  <a16:creationId xmlns:a16="http://schemas.microsoft.com/office/drawing/2014/main" id="{70E56523-74B0-4F94-AA1C-DE8A7B3B6EF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ïṥḻïḓé">
              <a:extLst>
                <a:ext uri="{FF2B5EF4-FFF2-40B4-BE49-F238E27FC236}">
                  <a16:creationId xmlns:a16="http://schemas.microsoft.com/office/drawing/2014/main" id="{21321976-BA9B-4E34-8E85-5D3CDB97A08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$ḷíḋè">
              <a:extLst>
                <a:ext uri="{FF2B5EF4-FFF2-40B4-BE49-F238E27FC236}">
                  <a16:creationId xmlns:a16="http://schemas.microsoft.com/office/drawing/2014/main" id="{2943ADE6-39AA-4335-9F6A-54AE5B453C5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$ḷiḍe">
              <a:extLst>
                <a:ext uri="{FF2B5EF4-FFF2-40B4-BE49-F238E27FC236}">
                  <a16:creationId xmlns:a16="http://schemas.microsoft.com/office/drawing/2014/main" id="{31F0CBAE-4361-4C06-ABD8-552E55255E4F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ïṡļïdè">
              <a:extLst>
                <a:ext uri="{FF2B5EF4-FFF2-40B4-BE49-F238E27FC236}">
                  <a16:creationId xmlns:a16="http://schemas.microsoft.com/office/drawing/2014/main" id="{BC199AEB-7B5B-4708-97DC-0B9BEDB04A22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ŝḻíḓê">
              <a:extLst>
                <a:ext uri="{FF2B5EF4-FFF2-40B4-BE49-F238E27FC236}">
                  <a16:creationId xmlns:a16="http://schemas.microsoft.com/office/drawing/2014/main" id="{1B8A1C35-C9EF-4011-ABEA-244F3FC19D2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sľîḑê">
              <a:extLst>
                <a:ext uri="{FF2B5EF4-FFF2-40B4-BE49-F238E27FC236}">
                  <a16:creationId xmlns:a16="http://schemas.microsoft.com/office/drawing/2014/main" id="{50EAE709-8FFA-4B75-9F56-9CF7FFD0E70B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215F96B7-1B6D-45C7-89C4-1B1CB521F90F}"/>
              </a:ext>
            </a:extLst>
          </p:cNvPr>
          <p:cNvSpPr/>
          <p:nvPr userDrawn="1"/>
        </p:nvSpPr>
        <p:spPr>
          <a:xfrm>
            <a:off x="-6350" y="1498600"/>
            <a:ext cx="12192000" cy="2197569"/>
          </a:xfrm>
          <a:prstGeom prst="rect">
            <a:avLst/>
          </a:prstGeom>
          <a:solidFill>
            <a:schemeClr val="bg1">
              <a:alpha val="80000"/>
            </a:schemeClr>
          </a:solidFill>
          <a:ln w="9525">
            <a:noFill/>
          </a:ln>
          <a:effectLst>
            <a:outerShdw blurRad="127000" dist="12700" sx="102000" sy="102000" algn="ctr" rotWithShape="0">
              <a:schemeClr val="accent1">
                <a:lumMod val="20000"/>
                <a:lumOff val="80000"/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435FE387-D85A-4629-A68D-0B405174EF7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0"/>
          <a:stretch/>
        </p:blipFill>
        <p:spPr>
          <a:xfrm>
            <a:off x="1138462" y="958941"/>
            <a:ext cx="3019881" cy="5158438"/>
          </a:xfrm>
          <a:prstGeom prst="rect">
            <a:avLst/>
          </a:prstGeom>
        </p:spPr>
      </p:pic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4E141A2D-B968-450E-8E30-996219BECC5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574799" y="1498600"/>
            <a:ext cx="2098041" cy="372872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20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00210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1F1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706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34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8480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图片占位符 36">
            <a:extLst>
              <a:ext uri="{FF2B5EF4-FFF2-40B4-BE49-F238E27FC236}">
                <a16:creationId xmlns:a16="http://schemas.microsoft.com/office/drawing/2014/main" id="{740F6025-3196-4FA0-83DC-EE1179AC9D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42829" y="0"/>
            <a:ext cx="12477663" cy="1972932"/>
          </a:xfrm>
          <a:custGeom>
            <a:avLst/>
            <a:gdLst>
              <a:gd name="connsiteX0" fmla="*/ 0 w 12477663"/>
              <a:gd name="connsiteY0" fmla="*/ 0 h 1972932"/>
              <a:gd name="connsiteX1" fmla="*/ 12477663 w 12477663"/>
              <a:gd name="connsiteY1" fmla="*/ 0 h 1972932"/>
              <a:gd name="connsiteX2" fmla="*/ 12458763 w 12477663"/>
              <a:gd name="connsiteY2" fmla="*/ 47047 h 1972932"/>
              <a:gd name="connsiteX3" fmla="*/ 6238831 w 12477663"/>
              <a:gd name="connsiteY3" fmla="*/ 1972932 h 1972932"/>
              <a:gd name="connsiteX4" fmla="*/ 18900 w 12477663"/>
              <a:gd name="connsiteY4" fmla="*/ 47047 h 1972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77663" h="1972932">
                <a:moveTo>
                  <a:pt x="0" y="0"/>
                </a:moveTo>
                <a:lnTo>
                  <a:pt x="12477663" y="0"/>
                </a:lnTo>
                <a:lnTo>
                  <a:pt x="12458763" y="47047"/>
                </a:lnTo>
                <a:cubicBezTo>
                  <a:pt x="11866750" y="1146147"/>
                  <a:pt x="9306941" y="1972932"/>
                  <a:pt x="6238831" y="1972932"/>
                </a:cubicBezTo>
                <a:cubicBezTo>
                  <a:pt x="3170721" y="1972932"/>
                  <a:pt x="610913" y="1146147"/>
                  <a:pt x="18900" y="47047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D8B5D204-87E5-427E-BB02-DA7D22EC0A2F}"/>
              </a:ext>
            </a:extLst>
          </p:cNvPr>
          <p:cNvSpPr txBox="1"/>
          <p:nvPr/>
        </p:nvSpPr>
        <p:spPr>
          <a:xfrm rot="16200000">
            <a:off x="562328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01.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2F371450-7476-4869-ABD4-D78E4EFF9B2C}"/>
              </a:ext>
            </a:extLst>
          </p:cNvPr>
          <p:cNvCxnSpPr>
            <a:cxnSpLocks/>
          </p:cNvCxnSpPr>
          <p:nvPr/>
        </p:nvCxnSpPr>
        <p:spPr>
          <a:xfrm>
            <a:off x="660400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0BFB36-33E5-4B00-AFFA-3D114104E615}"/>
              </a:ext>
            </a:extLst>
          </p:cNvPr>
          <p:cNvSpPr txBox="1"/>
          <p:nvPr/>
        </p:nvSpPr>
        <p:spPr>
          <a:xfrm rot="16200000">
            <a:off x="4609919" y="2233386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02.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885CF53-AFA6-4BCD-ACD7-C936DAB2DCCB}"/>
              </a:ext>
            </a:extLst>
          </p:cNvPr>
          <p:cNvCxnSpPr>
            <a:cxnSpLocks/>
          </p:cNvCxnSpPr>
          <p:nvPr/>
        </p:nvCxnSpPr>
        <p:spPr>
          <a:xfrm>
            <a:off x="4707991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FB1AFA5B-9366-4E92-A1A8-650789D6FE27}"/>
              </a:ext>
            </a:extLst>
          </p:cNvPr>
          <p:cNvSpPr txBox="1"/>
          <p:nvPr/>
        </p:nvSpPr>
        <p:spPr>
          <a:xfrm rot="16200000">
            <a:off x="9043411" y="2233385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03.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C5A026E9-295E-4DD0-A1A7-24F2752DF1F0}"/>
              </a:ext>
            </a:extLst>
          </p:cNvPr>
          <p:cNvCxnSpPr>
            <a:cxnSpLocks/>
          </p:cNvCxnSpPr>
          <p:nvPr/>
        </p:nvCxnSpPr>
        <p:spPr>
          <a:xfrm>
            <a:off x="9141483" y="3005980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9EE7BA2-3D72-40FD-9831-242C8E3234EE}"/>
              </a:ext>
            </a:extLst>
          </p:cNvPr>
          <p:cNvSpPr txBox="1"/>
          <p:nvPr/>
        </p:nvSpPr>
        <p:spPr>
          <a:xfrm rot="16200000">
            <a:off x="2977842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>
                <a:solidFill>
                  <a:schemeClr val="accent1"/>
                </a:solidFill>
              </a:rPr>
              <a:t>04.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B14D238C-5295-460B-9F73-0A6C665AADEE}"/>
              </a:ext>
            </a:extLst>
          </p:cNvPr>
          <p:cNvCxnSpPr>
            <a:cxnSpLocks/>
          </p:cNvCxnSpPr>
          <p:nvPr/>
        </p:nvCxnSpPr>
        <p:spPr>
          <a:xfrm>
            <a:off x="3075914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570F8935-A799-464B-A969-50F10DC9224E}"/>
              </a:ext>
            </a:extLst>
          </p:cNvPr>
          <p:cNvSpPr txBox="1"/>
          <p:nvPr/>
        </p:nvSpPr>
        <p:spPr>
          <a:xfrm rot="16200000">
            <a:off x="7025433" y="4559831"/>
            <a:ext cx="861774" cy="78740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</a:rPr>
              <a:t>05.</a:t>
            </a:r>
            <a:endParaRPr lang="zh-CN" altLang="en-US" sz="4400" dirty="0">
              <a:solidFill>
                <a:schemeClr val="accent1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7022D4-18C5-4008-AC4D-9CB858B782B3}"/>
              </a:ext>
            </a:extLst>
          </p:cNvPr>
          <p:cNvCxnSpPr>
            <a:cxnSpLocks/>
          </p:cNvCxnSpPr>
          <p:nvPr/>
        </p:nvCxnSpPr>
        <p:spPr>
          <a:xfrm>
            <a:off x="7123505" y="5332425"/>
            <a:ext cx="0" cy="809625"/>
          </a:xfrm>
          <a:prstGeom prst="line">
            <a:avLst/>
          </a:prstGeom>
          <a:ln w="28575" cap="rnd"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占位符 48">
            <a:extLst>
              <a:ext uri="{FF2B5EF4-FFF2-40B4-BE49-F238E27FC236}">
                <a16:creationId xmlns:a16="http://schemas.microsoft.com/office/drawing/2014/main" id="{8AAFBE5E-9951-468D-842C-C373B57E16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47157" y="2989948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56" name="文本占位符 48">
            <a:extLst>
              <a:ext uri="{FF2B5EF4-FFF2-40B4-BE49-F238E27FC236}">
                <a16:creationId xmlns:a16="http://schemas.microsoft.com/office/drawing/2014/main" id="{22B6D61A-4B56-40D1-9606-DE6C1B116D4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8930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1" name="文本占位符 48">
            <a:extLst>
              <a:ext uri="{FF2B5EF4-FFF2-40B4-BE49-F238E27FC236}">
                <a16:creationId xmlns:a16="http://schemas.microsoft.com/office/drawing/2014/main" id="{BB7DBF4A-F336-4D0E-AEAA-442EF57D61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223944" y="2989948"/>
            <a:ext cx="2333631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3" name="文本占位符 48">
            <a:extLst>
              <a:ext uri="{FF2B5EF4-FFF2-40B4-BE49-F238E27FC236}">
                <a16:creationId xmlns:a16="http://schemas.microsoft.com/office/drawing/2014/main" id="{ABAC8E71-7622-44BD-B9EF-FB2DDE2DEC1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158375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sp>
        <p:nvSpPr>
          <p:cNvPr id="65" name="文本占位符 48">
            <a:extLst>
              <a:ext uri="{FF2B5EF4-FFF2-40B4-BE49-F238E27FC236}">
                <a16:creationId xmlns:a16="http://schemas.microsoft.com/office/drawing/2014/main" id="{BF93E37B-BAE5-44B2-9D04-125CCAB615B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205966" y="5333191"/>
            <a:ext cx="2328753" cy="439052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>
                <a:latin typeface="+mn-ea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单击添加文本</a:t>
            </a:r>
          </a:p>
        </p:txBody>
      </p: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4689036F-78DA-4278-A853-444342F03DB3}"/>
              </a:ext>
            </a:extLst>
          </p:cNvPr>
          <p:cNvGrpSpPr/>
          <p:nvPr userDrawn="1"/>
        </p:nvGrpSpPr>
        <p:grpSpPr>
          <a:xfrm>
            <a:off x="2539883" y="2413261"/>
            <a:ext cx="7112234" cy="3564639"/>
            <a:chOff x="1585727" y="453077"/>
            <a:chExt cx="374706" cy="187802"/>
          </a:xfrm>
          <a:solidFill>
            <a:schemeClr val="bg1">
              <a:lumMod val="65000"/>
              <a:alpha val="5000"/>
            </a:schemeClr>
          </a:solidFill>
        </p:grpSpPr>
        <p:sp>
          <p:nvSpPr>
            <p:cNvPr id="42" name="îśliďe">
              <a:extLst>
                <a:ext uri="{FF2B5EF4-FFF2-40B4-BE49-F238E27FC236}">
                  <a16:creationId xmlns:a16="http://schemas.microsoft.com/office/drawing/2014/main" id="{14FFDB68-D4A2-4EF1-B52B-39615FA1529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íšḻíḍé">
              <a:extLst>
                <a:ext uri="{FF2B5EF4-FFF2-40B4-BE49-F238E27FC236}">
                  <a16:creationId xmlns:a16="http://schemas.microsoft.com/office/drawing/2014/main" id="{0AB45B29-6AB1-4C60-9DD1-33AF43FFA1E5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ïṥḻïḓé">
              <a:extLst>
                <a:ext uri="{FF2B5EF4-FFF2-40B4-BE49-F238E27FC236}">
                  <a16:creationId xmlns:a16="http://schemas.microsoft.com/office/drawing/2014/main" id="{CD99A818-0C1D-482E-A96C-917036EBFF90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$ḷíḋè">
              <a:extLst>
                <a:ext uri="{FF2B5EF4-FFF2-40B4-BE49-F238E27FC236}">
                  <a16:creationId xmlns:a16="http://schemas.microsoft.com/office/drawing/2014/main" id="{220B3C49-5424-4D5C-B740-92DDFE0807AA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i$ḷiḍe">
              <a:extLst>
                <a:ext uri="{FF2B5EF4-FFF2-40B4-BE49-F238E27FC236}">
                  <a16:creationId xmlns:a16="http://schemas.microsoft.com/office/drawing/2014/main" id="{29EBB59F-1A1E-4BEC-B5EF-DE011D905D0C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ṡļïdè">
              <a:extLst>
                <a:ext uri="{FF2B5EF4-FFF2-40B4-BE49-F238E27FC236}">
                  <a16:creationId xmlns:a16="http://schemas.microsoft.com/office/drawing/2014/main" id="{62EA3F3B-BAF9-4E7B-B86E-52EAD2AA10B3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íŝḻíḓê">
              <a:extLst>
                <a:ext uri="{FF2B5EF4-FFF2-40B4-BE49-F238E27FC236}">
                  <a16:creationId xmlns:a16="http://schemas.microsoft.com/office/drawing/2014/main" id="{FB650BD5-0822-472D-B58F-AE9450B041D1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isľîḑê">
              <a:extLst>
                <a:ext uri="{FF2B5EF4-FFF2-40B4-BE49-F238E27FC236}">
                  <a16:creationId xmlns:a16="http://schemas.microsoft.com/office/drawing/2014/main" id="{09B8C62F-2EFC-4D33-851E-989224FE0B5C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18949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2048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21">
            <a:extLst>
              <a:ext uri="{FF2B5EF4-FFF2-40B4-BE49-F238E27FC236}">
                <a16:creationId xmlns:a16="http://schemas.microsoft.com/office/drawing/2014/main" id="{7AE66B26-FD1C-4615-AFBA-EC01DC5A60D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56409" y="322405"/>
            <a:ext cx="6540686" cy="6540688"/>
          </a:xfrm>
          <a:custGeom>
            <a:avLst/>
            <a:gdLst>
              <a:gd name="connsiteX0" fmla="*/ 6530501 w 6530501"/>
              <a:gd name="connsiteY0" fmla="*/ 0 h 6530502"/>
              <a:gd name="connsiteX1" fmla="*/ 6530501 w 6530501"/>
              <a:gd name="connsiteY1" fmla="*/ 6530502 h 6530502"/>
              <a:gd name="connsiteX2" fmla="*/ 0 w 6530501"/>
              <a:gd name="connsiteY2" fmla="*/ 6530502 h 6530502"/>
              <a:gd name="connsiteX3" fmla="*/ 6530501 w 6530501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1" h="6530502">
                <a:moveTo>
                  <a:pt x="6530501" y="0"/>
                </a:moveTo>
                <a:lnTo>
                  <a:pt x="6530501" y="6530502"/>
                </a:lnTo>
                <a:lnTo>
                  <a:pt x="0" y="6530502"/>
                </a:lnTo>
                <a:cubicBezTo>
                  <a:pt x="0" y="2923805"/>
                  <a:pt x="2923804" y="0"/>
                  <a:pt x="653050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78356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12453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11324" y="3436355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明德 厚学 求是 创新     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68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>
            <a:extLst>
              <a:ext uri="{FF2B5EF4-FFF2-40B4-BE49-F238E27FC236}">
                <a16:creationId xmlns:a16="http://schemas.microsoft.com/office/drawing/2014/main" id="{C9513911-6F82-465B-AA1D-A5059095831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327498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6530502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cubicBezTo>
                  <a:pt x="3606697" y="0"/>
                  <a:pt x="6530502" y="2923805"/>
                  <a:pt x="6530502" y="6530502"/>
                </a:cubicBezTo>
                <a:lnTo>
                  <a:pt x="0" y="653050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2962113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395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36629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8438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23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图片占位符 37">
            <a:extLst>
              <a:ext uri="{FF2B5EF4-FFF2-40B4-BE49-F238E27FC236}">
                <a16:creationId xmlns:a16="http://schemas.microsoft.com/office/drawing/2014/main" id="{15DC2A65-FE98-4711-9BCC-2CEE396972E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661498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6530502 w 6530502"/>
              <a:gd name="connsiteY2" fmla="*/ 6530502 h 6530502"/>
              <a:gd name="connsiteX3" fmla="*/ 0 w 6530502"/>
              <a:gd name="connsiteY3" fmla="*/ 0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lnTo>
                  <a:pt x="6530502" y="6530502"/>
                </a:lnTo>
                <a:cubicBezTo>
                  <a:pt x="2923805" y="6530502"/>
                  <a:pt x="0" y="3606697"/>
                  <a:pt x="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706648" y="1130300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60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296778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296778" y="3709946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1336724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660400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549059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39431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>
            <a:extLst>
              <a:ext uri="{FF2B5EF4-FFF2-40B4-BE49-F238E27FC236}">
                <a16:creationId xmlns:a16="http://schemas.microsoft.com/office/drawing/2014/main" id="{FC237A11-D652-4937-8A62-5371D6867CA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6530502" cy="6530502"/>
          </a:xfrm>
          <a:custGeom>
            <a:avLst/>
            <a:gdLst>
              <a:gd name="connsiteX0" fmla="*/ 0 w 6530502"/>
              <a:gd name="connsiteY0" fmla="*/ 0 h 6530502"/>
              <a:gd name="connsiteX1" fmla="*/ 6530502 w 6530502"/>
              <a:gd name="connsiteY1" fmla="*/ 0 h 6530502"/>
              <a:gd name="connsiteX2" fmla="*/ 0 w 6530502"/>
              <a:gd name="connsiteY2" fmla="*/ 6530502 h 6530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0502" h="6530502">
                <a:moveTo>
                  <a:pt x="0" y="0"/>
                </a:moveTo>
                <a:lnTo>
                  <a:pt x="6530502" y="0"/>
                </a:lnTo>
                <a:cubicBezTo>
                  <a:pt x="6530502" y="3606697"/>
                  <a:pt x="3606697" y="6530502"/>
                  <a:pt x="0" y="6530502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31F15EFC-0D55-4F34-B344-4E1EE79A70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AD261FF8-B76B-4B6C-B886-997FC5E617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74030" y="1207371"/>
            <a:ext cx="4155152" cy="2854487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23900" b="1" smtClean="0">
                <a:solidFill>
                  <a:schemeClr val="bg1">
                    <a:alpha val="72000"/>
                  </a:schemeClr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E9BD208D-31FF-43DD-9BD8-F665676DD15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197557" y="2284554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2" name="文本占位符 13">
            <a:extLst>
              <a:ext uri="{FF2B5EF4-FFF2-40B4-BE49-F238E27FC236}">
                <a16:creationId xmlns:a16="http://schemas.microsoft.com/office/drawing/2014/main" id="{EE75DC56-A856-4027-A6E9-6F0AFFB70D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7557" y="3711707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C09A50D6-2850-4D9E-9127-285FB821A321}"/>
              </a:ext>
            </a:extLst>
          </p:cNvPr>
          <p:cNvCxnSpPr>
            <a:cxnSpLocks/>
          </p:cNvCxnSpPr>
          <p:nvPr userDrawn="1"/>
        </p:nvCxnSpPr>
        <p:spPr>
          <a:xfrm>
            <a:off x="7237503" y="3429067"/>
            <a:ext cx="1103522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B1109C1-BE14-4007-867B-C608C8E8BCD4}"/>
              </a:ext>
            </a:extLst>
          </p:cNvPr>
          <p:cNvGrpSpPr/>
          <p:nvPr userDrawn="1"/>
        </p:nvGrpSpPr>
        <p:grpSpPr>
          <a:xfrm>
            <a:off x="10227936" y="338593"/>
            <a:ext cx="1378010" cy="690656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9" name="îśliďe">
              <a:extLst>
                <a:ext uri="{FF2B5EF4-FFF2-40B4-BE49-F238E27FC236}">
                  <a16:creationId xmlns:a16="http://schemas.microsoft.com/office/drawing/2014/main" id="{F3BCF2A2-6C87-4620-95DF-7E07907362CC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íḍé">
              <a:extLst>
                <a:ext uri="{FF2B5EF4-FFF2-40B4-BE49-F238E27FC236}">
                  <a16:creationId xmlns:a16="http://schemas.microsoft.com/office/drawing/2014/main" id="{65F985B7-E3F7-4429-AE2E-A2B148FC7E19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ṥḻïḓé">
              <a:extLst>
                <a:ext uri="{FF2B5EF4-FFF2-40B4-BE49-F238E27FC236}">
                  <a16:creationId xmlns:a16="http://schemas.microsoft.com/office/drawing/2014/main" id="{18246C92-7580-4E66-8710-8767865C4019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î$ḷíḋè">
              <a:extLst>
                <a:ext uri="{FF2B5EF4-FFF2-40B4-BE49-F238E27FC236}">
                  <a16:creationId xmlns:a16="http://schemas.microsoft.com/office/drawing/2014/main" id="{F02EF40A-93D5-4144-BF73-14BF33F81D12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$ḷiḍe">
              <a:extLst>
                <a:ext uri="{FF2B5EF4-FFF2-40B4-BE49-F238E27FC236}">
                  <a16:creationId xmlns:a16="http://schemas.microsoft.com/office/drawing/2014/main" id="{FC5AD484-3D4C-43C9-BA11-0357F1D61CB7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ïṡļïdè">
              <a:extLst>
                <a:ext uri="{FF2B5EF4-FFF2-40B4-BE49-F238E27FC236}">
                  <a16:creationId xmlns:a16="http://schemas.microsoft.com/office/drawing/2014/main" id="{F97D9523-78C6-4FCB-BE80-E3E0978F4761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íŝḻíḓê">
              <a:extLst>
                <a:ext uri="{FF2B5EF4-FFF2-40B4-BE49-F238E27FC236}">
                  <a16:creationId xmlns:a16="http://schemas.microsoft.com/office/drawing/2014/main" id="{E5BD207C-4E93-4E60-BE2F-DE890592A908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sľîḑê">
              <a:extLst>
                <a:ext uri="{FF2B5EF4-FFF2-40B4-BE49-F238E27FC236}">
                  <a16:creationId xmlns:a16="http://schemas.microsoft.com/office/drawing/2014/main" id="{6417E722-F866-4256-8145-2ABD39CE3899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9781AC3-8B0A-4AB9-8394-5CA7A029210E}"/>
              </a:ext>
            </a:extLst>
          </p:cNvPr>
          <p:cNvSpPr txBox="1"/>
          <p:nvPr userDrawn="1"/>
        </p:nvSpPr>
        <p:spPr>
          <a:xfrm>
            <a:off x="7692930" y="6259195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151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3" pos="234">
          <p15:clr>
            <a:srgbClr val="FBAE40"/>
          </p15:clr>
        </p15:guide>
        <p15:guide id="4" orient="horz" pos="1933">
          <p15:clr>
            <a:srgbClr val="FBAE40"/>
          </p15:clr>
        </p15:guide>
        <p15:guide id="5" orient="horz" pos="2387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10">
            <a:extLst>
              <a:ext uri="{FF2B5EF4-FFF2-40B4-BE49-F238E27FC236}">
                <a16:creationId xmlns:a16="http://schemas.microsoft.com/office/drawing/2014/main" id="{35313B20-8690-4136-A1F3-47CF2D2E106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72750" y="0"/>
            <a:ext cx="5419250" cy="6858000"/>
          </a:xfrm>
          <a:custGeom>
            <a:avLst/>
            <a:gdLst>
              <a:gd name="connsiteX0" fmla="*/ 3429000 w 5419250"/>
              <a:gd name="connsiteY0" fmla="*/ 0 h 6858000"/>
              <a:gd name="connsiteX1" fmla="*/ 5419250 w 5419250"/>
              <a:gd name="connsiteY1" fmla="*/ 0 h 6858000"/>
              <a:gd name="connsiteX2" fmla="*/ 5419250 w 5419250"/>
              <a:gd name="connsiteY2" fmla="*/ 6858000 h 6858000"/>
              <a:gd name="connsiteX3" fmla="*/ 3429000 w 5419250"/>
              <a:gd name="connsiteY3" fmla="*/ 6858000 h 6858000"/>
              <a:gd name="connsiteX4" fmla="*/ 0 w 5419250"/>
              <a:gd name="connsiteY4" fmla="*/ 3429000 h 6858000"/>
              <a:gd name="connsiteX5" fmla="*/ 3429000 w 541925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19250" h="6858000">
                <a:moveTo>
                  <a:pt x="3429000" y="0"/>
                </a:moveTo>
                <a:lnTo>
                  <a:pt x="5419250" y="0"/>
                </a:lnTo>
                <a:lnTo>
                  <a:pt x="5419250" y="6858000"/>
                </a:lnTo>
                <a:lnTo>
                  <a:pt x="3429000" y="6858000"/>
                </a:lnTo>
                <a:cubicBezTo>
                  <a:pt x="1535216" y="6858000"/>
                  <a:pt x="0" y="5322784"/>
                  <a:pt x="0" y="3429000"/>
                </a:cubicBezTo>
                <a:cubicBezTo>
                  <a:pt x="0" y="1535216"/>
                  <a:pt x="1535216" y="0"/>
                  <a:pt x="3429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49E68DCC-3FD5-47C1-AFCE-A8CBA6C16AB7}"/>
              </a:ext>
            </a:extLst>
          </p:cNvPr>
          <p:cNvCxnSpPr>
            <a:cxnSpLocks/>
          </p:cNvCxnSpPr>
          <p:nvPr userDrawn="1"/>
        </p:nvCxnSpPr>
        <p:spPr>
          <a:xfrm>
            <a:off x="1626978" y="5301345"/>
            <a:ext cx="312463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13">
            <a:extLst>
              <a:ext uri="{FF2B5EF4-FFF2-40B4-BE49-F238E27FC236}">
                <a16:creationId xmlns:a16="http://schemas.microsoft.com/office/drawing/2014/main" id="{9C424561-9732-440B-AB95-190BCC88D5C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50777" y="1819627"/>
            <a:ext cx="2732752" cy="2003625"/>
          </a:xfrm>
          <a:prstGeom prst="rect">
            <a:avLst/>
          </a:prstGeom>
          <a:noFill/>
        </p:spPr>
        <p:txBody>
          <a:bodyPr wrap="none" lIns="0" rIns="0" rtlCol="0">
            <a:noAutofit/>
          </a:bodyPr>
          <a:lstStyle>
            <a:lvl1pPr marL="0" indent="0">
              <a:buNone/>
              <a:defRPr lang="zh-CN" altLang="en-US" sz="13800" b="1" smtClean="0">
                <a:gradFill>
                  <a:gsLst>
                    <a:gs pos="9000">
                      <a:schemeClr val="accent1">
                        <a:lumMod val="5000"/>
                        <a:lumOff val="95000"/>
                        <a:alpha val="0"/>
                      </a:schemeClr>
                    </a:gs>
                    <a:gs pos="35255">
                      <a:schemeClr val="accent1">
                        <a:lumMod val="40000"/>
                        <a:lumOff val="60000"/>
                      </a:schemeClr>
                    </a:gs>
                    <a:gs pos="6100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/>
                    </a:gs>
                  </a:gsLst>
                  <a:lin ang="16200000" scaled="0"/>
                </a:gradFill>
                <a:latin typeface="+mn-ea"/>
                <a:ea typeface="+mn-ea"/>
              </a:defRPr>
            </a:lvl1pPr>
          </a:lstStyle>
          <a:p>
            <a:pPr marL="0" lvl="0"/>
            <a:r>
              <a:rPr lang="en-US" altLang="zh-CN" dirty="0"/>
              <a:t>0X</a:t>
            </a:r>
            <a:endParaRPr lang="zh-CN" altLang="en-US" dirty="0"/>
          </a:p>
        </p:txBody>
      </p:sp>
      <p:sp>
        <p:nvSpPr>
          <p:cNvPr id="10" name="文本占位符 13">
            <a:extLst>
              <a:ext uri="{FF2B5EF4-FFF2-40B4-BE49-F238E27FC236}">
                <a16:creationId xmlns:a16="http://schemas.microsoft.com/office/drawing/2014/main" id="{6A8E70DD-B9AA-401F-9F1E-D97B8C26A1C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26978" y="3706948"/>
            <a:ext cx="3574579" cy="92333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buNone/>
              <a:defRPr lang="zh-CN" altLang="en-US" sz="6000" b="1" smtClean="0">
                <a:solidFill>
                  <a:schemeClr val="accent1"/>
                </a:solidFill>
                <a:latin typeface="+mn-ea"/>
                <a:ea typeface="+mn-ea"/>
              </a:defRPr>
            </a:lvl1pPr>
          </a:lstStyle>
          <a:p>
            <a:pPr marL="0" lvl="0"/>
            <a:r>
              <a:rPr lang="zh-CN" altLang="en-US" dirty="0"/>
              <a:t>章节标题</a:t>
            </a:r>
            <a:endParaRPr lang="en-US" altLang="zh-CN" dirty="0"/>
          </a:p>
        </p:txBody>
      </p:sp>
      <p:sp>
        <p:nvSpPr>
          <p:cNvPr id="11" name="文本占位符 13">
            <a:extLst>
              <a:ext uri="{FF2B5EF4-FFF2-40B4-BE49-F238E27FC236}">
                <a16:creationId xmlns:a16="http://schemas.microsoft.com/office/drawing/2014/main" id="{B3F042AC-770A-4123-8A4B-A2ADC3C86B4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626978" y="4646022"/>
            <a:ext cx="3574579" cy="424732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buNone/>
              <a:defRPr lang="en-US" altLang="zh-CN" sz="2400" smtClean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</a:lstStyle>
          <a:p>
            <a:pPr marL="0" lvl="0"/>
            <a:r>
              <a:rPr lang="en-US" altLang="zh-CN" dirty="0"/>
              <a:t>Chapter Title</a:t>
            </a:r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1B56CCC1-ACA5-4C89-AF09-34F0893C245F}"/>
              </a:ext>
            </a:extLst>
          </p:cNvPr>
          <p:cNvSpPr txBox="1"/>
          <p:nvPr userDrawn="1"/>
        </p:nvSpPr>
        <p:spPr>
          <a:xfrm>
            <a:off x="566643" y="6187578"/>
            <a:ext cx="4219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明德 厚学 求是 创新      </a:t>
            </a:r>
            <a:r>
              <a:rPr lang="en-US" altLang="zh-CN" dirty="0"/>
              <a:t>http://www.hust.edu.cn/</a:t>
            </a:r>
            <a:endParaRPr lang="zh-CN" altLang="en-US" dirty="0"/>
          </a:p>
        </p:txBody>
      </p: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8A6FC628-761A-4B9D-B9A9-FBF5C3E43D27}"/>
              </a:ext>
            </a:extLst>
          </p:cNvPr>
          <p:cNvGrpSpPr/>
          <p:nvPr userDrawn="1"/>
        </p:nvGrpSpPr>
        <p:grpSpPr>
          <a:xfrm>
            <a:off x="660401" y="439644"/>
            <a:ext cx="966578" cy="484447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120" name="îśliďe">
              <a:extLst>
                <a:ext uri="{FF2B5EF4-FFF2-40B4-BE49-F238E27FC236}">
                  <a16:creationId xmlns:a16="http://schemas.microsoft.com/office/drawing/2014/main" id="{4964739B-F193-4C9B-9600-A6BB32703660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ḻíḍé">
              <a:extLst>
                <a:ext uri="{FF2B5EF4-FFF2-40B4-BE49-F238E27FC236}">
                  <a16:creationId xmlns:a16="http://schemas.microsoft.com/office/drawing/2014/main" id="{05F18555-B9F4-4238-B849-F4ACE5A3C877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ïṥḻïḓé">
              <a:extLst>
                <a:ext uri="{FF2B5EF4-FFF2-40B4-BE49-F238E27FC236}">
                  <a16:creationId xmlns:a16="http://schemas.microsoft.com/office/drawing/2014/main" id="{AA558284-346E-499C-B4D2-013EA57A53D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î$ḷíḋè">
              <a:extLst>
                <a:ext uri="{FF2B5EF4-FFF2-40B4-BE49-F238E27FC236}">
                  <a16:creationId xmlns:a16="http://schemas.microsoft.com/office/drawing/2014/main" id="{A9668D34-6F9C-40AF-BD4E-0B221468C698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i$ḷiḍe">
              <a:extLst>
                <a:ext uri="{FF2B5EF4-FFF2-40B4-BE49-F238E27FC236}">
                  <a16:creationId xmlns:a16="http://schemas.microsoft.com/office/drawing/2014/main" id="{D6E56324-F00A-470C-BC5C-8EED22547343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ïṡļïdè">
              <a:extLst>
                <a:ext uri="{FF2B5EF4-FFF2-40B4-BE49-F238E27FC236}">
                  <a16:creationId xmlns:a16="http://schemas.microsoft.com/office/drawing/2014/main" id="{F6414755-474B-4557-BEBE-B01CBF06F838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íŝḻíḓê">
              <a:extLst>
                <a:ext uri="{FF2B5EF4-FFF2-40B4-BE49-F238E27FC236}">
                  <a16:creationId xmlns:a16="http://schemas.microsoft.com/office/drawing/2014/main" id="{2CFE885F-1278-4915-B764-4876D079105F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ľîḑê">
              <a:extLst>
                <a:ext uri="{FF2B5EF4-FFF2-40B4-BE49-F238E27FC236}">
                  <a16:creationId xmlns:a16="http://schemas.microsoft.com/office/drawing/2014/main" id="{DFC7FD85-FA4D-4D1C-8647-E1BA23B9F026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05938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图片 124">
            <a:extLst>
              <a:ext uri="{FF2B5EF4-FFF2-40B4-BE49-F238E27FC236}">
                <a16:creationId xmlns:a16="http://schemas.microsoft.com/office/drawing/2014/main" id="{13776D83-9121-487D-A7ED-9C20A73479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sp>
        <p:nvSpPr>
          <p:cNvPr id="119" name="文本框 118">
            <a:extLst>
              <a:ext uri="{FF2B5EF4-FFF2-40B4-BE49-F238E27FC236}">
                <a16:creationId xmlns:a16="http://schemas.microsoft.com/office/drawing/2014/main" id="{B3C25A68-AD4D-4079-835C-08450F3BB764}"/>
              </a:ext>
            </a:extLst>
          </p:cNvPr>
          <p:cNvSpPr txBox="1"/>
          <p:nvPr userDrawn="1"/>
        </p:nvSpPr>
        <p:spPr>
          <a:xfrm>
            <a:off x="573312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明德 厚学 求是 创新</a:t>
            </a:r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24D28F76-DF40-4388-9DA7-9EE4C513A516}"/>
              </a:ext>
            </a:extLst>
          </p:cNvPr>
          <p:cNvSpPr txBox="1"/>
          <p:nvPr userDrawn="1"/>
        </p:nvSpPr>
        <p:spPr>
          <a:xfrm>
            <a:off x="9548477" y="6385246"/>
            <a:ext cx="2339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http://www.hust.edu.cn/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87" name="椭圆 286">
            <a:extLst>
              <a:ext uri="{FF2B5EF4-FFF2-40B4-BE49-F238E27FC236}">
                <a16:creationId xmlns:a16="http://schemas.microsoft.com/office/drawing/2014/main" id="{C99B26D8-2643-44DC-B5E7-FAFF3847668B}"/>
              </a:ext>
            </a:extLst>
          </p:cNvPr>
          <p:cNvSpPr/>
          <p:nvPr userDrawn="1"/>
        </p:nvSpPr>
        <p:spPr>
          <a:xfrm>
            <a:off x="314691" y="151816"/>
            <a:ext cx="654470" cy="65447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4" name="文本占位符 163">
            <a:extLst>
              <a:ext uri="{FF2B5EF4-FFF2-40B4-BE49-F238E27FC236}">
                <a16:creationId xmlns:a16="http://schemas.microsoft.com/office/drawing/2014/main" id="{FB1CF7D9-3AF3-4B69-93BC-184D5C1A583E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66962" y="265803"/>
            <a:ext cx="4836888" cy="42649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zh-CN" altLang="en-US" b="1" dirty="0">
                <a:solidFill>
                  <a:schemeClr val="tx1"/>
                </a:solidFill>
                <a:latin typeface="+mn-ea"/>
                <a:ea typeface="+mn-ea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请输入标题或观点</a:t>
            </a:r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DF36D376-C633-4FC3-A794-52336E7CD063}"/>
              </a:ext>
            </a:extLst>
          </p:cNvPr>
          <p:cNvCxnSpPr>
            <a:cxnSpLocks/>
          </p:cNvCxnSpPr>
          <p:nvPr userDrawn="1"/>
        </p:nvCxnSpPr>
        <p:spPr>
          <a:xfrm>
            <a:off x="660400" y="6293875"/>
            <a:ext cx="10858500" cy="0"/>
          </a:xfrm>
          <a:prstGeom prst="line">
            <a:avLst/>
          </a:prstGeom>
          <a:ln w="22225" cap="rnd">
            <a:solidFill>
              <a:schemeClr val="accent1"/>
            </a:solidFill>
            <a:round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5" name="组合 274">
            <a:extLst>
              <a:ext uri="{FF2B5EF4-FFF2-40B4-BE49-F238E27FC236}">
                <a16:creationId xmlns:a16="http://schemas.microsoft.com/office/drawing/2014/main" id="{8C880A74-95D2-486E-88F0-7B63631B9516}"/>
              </a:ext>
            </a:extLst>
          </p:cNvPr>
          <p:cNvGrpSpPr/>
          <p:nvPr userDrawn="1"/>
        </p:nvGrpSpPr>
        <p:grpSpPr>
          <a:xfrm>
            <a:off x="10672870" y="250062"/>
            <a:ext cx="913766" cy="457978"/>
            <a:chOff x="1585727" y="453077"/>
            <a:chExt cx="374706" cy="187802"/>
          </a:xfrm>
          <a:solidFill>
            <a:schemeClr val="accent1"/>
          </a:solidFill>
        </p:grpSpPr>
        <p:sp>
          <p:nvSpPr>
            <p:cNvPr id="276" name="îśliďe">
              <a:extLst>
                <a:ext uri="{FF2B5EF4-FFF2-40B4-BE49-F238E27FC236}">
                  <a16:creationId xmlns:a16="http://schemas.microsoft.com/office/drawing/2014/main" id="{ED2BDFF9-0084-4885-A9E5-43AF06C0D73D}"/>
                </a:ext>
              </a:extLst>
            </p:cNvPr>
            <p:cNvSpPr/>
            <p:nvPr userDrawn="1"/>
          </p:nvSpPr>
          <p:spPr bwMode="auto">
            <a:xfrm>
              <a:off x="1619443" y="555306"/>
              <a:ext cx="45210" cy="67195"/>
            </a:xfrm>
            <a:custGeom>
              <a:avLst/>
              <a:gdLst>
                <a:gd name="T0" fmla="*/ 27 w 59"/>
                <a:gd name="T1" fmla="*/ 0 h 117"/>
                <a:gd name="T2" fmla="*/ 59 w 59"/>
                <a:gd name="T3" fmla="*/ 0 h 117"/>
                <a:gd name="T4" fmla="*/ 33 w 59"/>
                <a:gd name="T5" fmla="*/ 117 h 117"/>
                <a:gd name="T6" fmla="*/ 0 w 59"/>
                <a:gd name="T7" fmla="*/ 117 h 117"/>
                <a:gd name="T8" fmla="*/ 27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7" y="0"/>
                  </a:moveTo>
                  <a:lnTo>
                    <a:pt x="59" y="0"/>
                  </a:lnTo>
                  <a:lnTo>
                    <a:pt x="33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7" name="íšḻíḍé">
              <a:extLst>
                <a:ext uri="{FF2B5EF4-FFF2-40B4-BE49-F238E27FC236}">
                  <a16:creationId xmlns:a16="http://schemas.microsoft.com/office/drawing/2014/main" id="{C0A46737-19ED-48C8-829E-E3901C0E3DA3}"/>
                </a:ext>
              </a:extLst>
            </p:cNvPr>
            <p:cNvSpPr/>
            <p:nvPr userDrawn="1"/>
          </p:nvSpPr>
          <p:spPr bwMode="auto">
            <a:xfrm>
              <a:off x="1653926" y="555306"/>
              <a:ext cx="48275" cy="67195"/>
            </a:xfrm>
            <a:custGeom>
              <a:avLst/>
              <a:gdLst>
                <a:gd name="T0" fmla="*/ 27 w 63"/>
                <a:gd name="T1" fmla="*/ 0 h 117"/>
                <a:gd name="T2" fmla="*/ 63 w 63"/>
                <a:gd name="T3" fmla="*/ 0 h 117"/>
                <a:gd name="T4" fmla="*/ 36 w 63"/>
                <a:gd name="T5" fmla="*/ 117 h 117"/>
                <a:gd name="T6" fmla="*/ 0 w 63"/>
                <a:gd name="T7" fmla="*/ 117 h 117"/>
                <a:gd name="T8" fmla="*/ 27 w 63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117">
                  <a:moveTo>
                    <a:pt x="27" y="0"/>
                  </a:moveTo>
                  <a:lnTo>
                    <a:pt x="63" y="0"/>
                  </a:lnTo>
                  <a:lnTo>
                    <a:pt x="36" y="117"/>
                  </a:lnTo>
                  <a:lnTo>
                    <a:pt x="0" y="117"/>
                  </a:lnTo>
                  <a:lnTo>
                    <a:pt x="27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8" name="ïṥḻïḓé">
              <a:extLst>
                <a:ext uri="{FF2B5EF4-FFF2-40B4-BE49-F238E27FC236}">
                  <a16:creationId xmlns:a16="http://schemas.microsoft.com/office/drawing/2014/main" id="{1E4D9741-32E1-4390-BDFD-369B5E5B8EFA}"/>
                </a:ext>
              </a:extLst>
            </p:cNvPr>
            <p:cNvSpPr/>
            <p:nvPr userDrawn="1"/>
          </p:nvSpPr>
          <p:spPr bwMode="auto">
            <a:xfrm>
              <a:off x="1646263" y="596082"/>
              <a:ext cx="19157" cy="8615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9" name="î$ḷíḋè">
              <a:extLst>
                <a:ext uri="{FF2B5EF4-FFF2-40B4-BE49-F238E27FC236}">
                  <a16:creationId xmlns:a16="http://schemas.microsoft.com/office/drawing/2014/main" id="{1A3E3C42-5720-4C54-BE49-541615956810}"/>
                </a:ext>
              </a:extLst>
            </p:cNvPr>
            <p:cNvSpPr/>
            <p:nvPr userDrawn="1"/>
          </p:nvSpPr>
          <p:spPr bwMode="auto">
            <a:xfrm>
              <a:off x="1689940" y="555306"/>
              <a:ext cx="45976" cy="67195"/>
            </a:xfrm>
            <a:custGeom>
              <a:avLst/>
              <a:gdLst>
                <a:gd name="T0" fmla="*/ 25 w 60"/>
                <a:gd name="T1" fmla="*/ 0 h 117"/>
                <a:gd name="T2" fmla="*/ 60 w 60"/>
                <a:gd name="T3" fmla="*/ 0 h 117"/>
                <a:gd name="T4" fmla="*/ 34 w 60"/>
                <a:gd name="T5" fmla="*/ 117 h 117"/>
                <a:gd name="T6" fmla="*/ 0 w 60"/>
                <a:gd name="T7" fmla="*/ 117 h 117"/>
                <a:gd name="T8" fmla="*/ 25 w 60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117">
                  <a:moveTo>
                    <a:pt x="25" y="0"/>
                  </a:moveTo>
                  <a:lnTo>
                    <a:pt x="60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0" name="i$ḷiḍe">
              <a:extLst>
                <a:ext uri="{FF2B5EF4-FFF2-40B4-BE49-F238E27FC236}">
                  <a16:creationId xmlns:a16="http://schemas.microsoft.com/office/drawing/2014/main" id="{C73BBF15-75A1-48DB-B8E8-928413E7220A}"/>
                </a:ext>
              </a:extLst>
            </p:cNvPr>
            <p:cNvSpPr/>
            <p:nvPr userDrawn="1"/>
          </p:nvSpPr>
          <p:spPr bwMode="auto">
            <a:xfrm>
              <a:off x="1724422" y="555306"/>
              <a:ext cx="45210" cy="67195"/>
            </a:xfrm>
            <a:custGeom>
              <a:avLst/>
              <a:gdLst>
                <a:gd name="T0" fmla="*/ 25 w 59"/>
                <a:gd name="T1" fmla="*/ 0 h 117"/>
                <a:gd name="T2" fmla="*/ 59 w 59"/>
                <a:gd name="T3" fmla="*/ 0 h 117"/>
                <a:gd name="T4" fmla="*/ 34 w 59"/>
                <a:gd name="T5" fmla="*/ 117 h 117"/>
                <a:gd name="T6" fmla="*/ 0 w 59"/>
                <a:gd name="T7" fmla="*/ 117 h 117"/>
                <a:gd name="T8" fmla="*/ 25 w 59"/>
                <a:gd name="T9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17">
                  <a:moveTo>
                    <a:pt x="25" y="0"/>
                  </a:moveTo>
                  <a:lnTo>
                    <a:pt x="59" y="0"/>
                  </a:lnTo>
                  <a:lnTo>
                    <a:pt x="34" y="117"/>
                  </a:lnTo>
                  <a:lnTo>
                    <a:pt x="0" y="117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1" name="ïṡļïdè">
              <a:extLst>
                <a:ext uri="{FF2B5EF4-FFF2-40B4-BE49-F238E27FC236}">
                  <a16:creationId xmlns:a16="http://schemas.microsoft.com/office/drawing/2014/main" id="{FC002ACE-A1AF-43FA-BE5A-52DB0A175F95}"/>
                </a:ext>
              </a:extLst>
            </p:cNvPr>
            <p:cNvSpPr/>
            <p:nvPr userDrawn="1"/>
          </p:nvSpPr>
          <p:spPr bwMode="auto">
            <a:xfrm>
              <a:off x="1713695" y="613312"/>
              <a:ext cx="19157" cy="9189"/>
            </a:xfrm>
            <a:prstGeom prst="rect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2" name="íŝḻíḓê">
              <a:extLst>
                <a:ext uri="{FF2B5EF4-FFF2-40B4-BE49-F238E27FC236}">
                  <a16:creationId xmlns:a16="http://schemas.microsoft.com/office/drawing/2014/main" id="{7E83EF4E-8255-4A54-919D-96F33CDE0EEC}"/>
                </a:ext>
              </a:extLst>
            </p:cNvPr>
            <p:cNvSpPr/>
            <p:nvPr userDrawn="1"/>
          </p:nvSpPr>
          <p:spPr bwMode="auto">
            <a:xfrm>
              <a:off x="1585727" y="453077"/>
              <a:ext cx="374706" cy="187802"/>
            </a:xfrm>
            <a:custGeom>
              <a:avLst/>
              <a:gdLst>
                <a:gd name="T0" fmla="*/ 0 w 989"/>
                <a:gd name="T1" fmla="*/ 662 h 662"/>
                <a:gd name="T2" fmla="*/ 572 w 989"/>
                <a:gd name="T3" fmla="*/ 662 h 662"/>
                <a:gd name="T4" fmla="*/ 643 w 989"/>
                <a:gd name="T5" fmla="*/ 503 h 662"/>
                <a:gd name="T6" fmla="*/ 545 w 989"/>
                <a:gd name="T7" fmla="*/ 374 h 662"/>
                <a:gd name="T8" fmla="*/ 343 w 989"/>
                <a:gd name="T9" fmla="*/ 134 h 662"/>
                <a:gd name="T10" fmla="*/ 821 w 989"/>
                <a:gd name="T11" fmla="*/ 251 h 662"/>
                <a:gd name="T12" fmla="*/ 800 w 989"/>
                <a:gd name="T13" fmla="*/ 283 h 662"/>
                <a:gd name="T14" fmla="*/ 620 w 989"/>
                <a:gd name="T15" fmla="*/ 357 h 662"/>
                <a:gd name="T16" fmla="*/ 871 w 989"/>
                <a:gd name="T17" fmla="*/ 297 h 662"/>
                <a:gd name="T18" fmla="*/ 751 w 989"/>
                <a:gd name="T19" fmla="*/ 55 h 662"/>
                <a:gd name="T20" fmla="*/ 341 w 989"/>
                <a:gd name="T21" fmla="*/ 118 h 662"/>
                <a:gd name="T22" fmla="*/ 322 w 989"/>
                <a:gd name="T23" fmla="*/ 249 h 662"/>
                <a:gd name="T24" fmla="*/ 545 w 989"/>
                <a:gd name="T25" fmla="*/ 406 h 662"/>
                <a:gd name="T26" fmla="*/ 349 w 989"/>
                <a:gd name="T27" fmla="*/ 622 h 662"/>
                <a:gd name="T28" fmla="*/ 93 w 989"/>
                <a:gd name="T29" fmla="*/ 621 h 662"/>
                <a:gd name="T30" fmla="*/ 0 w 989"/>
                <a:gd name="T31" fmla="*/ 662 h 6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9" h="662">
                  <a:moveTo>
                    <a:pt x="0" y="662"/>
                  </a:moveTo>
                  <a:cubicBezTo>
                    <a:pt x="572" y="662"/>
                    <a:pt x="572" y="662"/>
                    <a:pt x="572" y="662"/>
                  </a:cubicBezTo>
                  <a:cubicBezTo>
                    <a:pt x="580" y="662"/>
                    <a:pt x="643" y="581"/>
                    <a:pt x="643" y="503"/>
                  </a:cubicBezTo>
                  <a:cubicBezTo>
                    <a:pt x="643" y="456"/>
                    <a:pt x="585" y="416"/>
                    <a:pt x="545" y="374"/>
                  </a:cubicBezTo>
                  <a:cubicBezTo>
                    <a:pt x="470" y="245"/>
                    <a:pt x="301" y="204"/>
                    <a:pt x="343" y="134"/>
                  </a:cubicBezTo>
                  <a:cubicBezTo>
                    <a:pt x="369" y="66"/>
                    <a:pt x="740" y="197"/>
                    <a:pt x="821" y="251"/>
                  </a:cubicBezTo>
                  <a:cubicBezTo>
                    <a:pt x="870" y="284"/>
                    <a:pt x="858" y="291"/>
                    <a:pt x="800" y="283"/>
                  </a:cubicBezTo>
                  <a:cubicBezTo>
                    <a:pt x="706" y="284"/>
                    <a:pt x="656" y="271"/>
                    <a:pt x="620" y="357"/>
                  </a:cubicBezTo>
                  <a:cubicBezTo>
                    <a:pt x="776" y="351"/>
                    <a:pt x="840" y="364"/>
                    <a:pt x="871" y="297"/>
                  </a:cubicBezTo>
                  <a:cubicBezTo>
                    <a:pt x="989" y="132"/>
                    <a:pt x="901" y="86"/>
                    <a:pt x="751" y="55"/>
                  </a:cubicBezTo>
                  <a:cubicBezTo>
                    <a:pt x="480" y="0"/>
                    <a:pt x="375" y="65"/>
                    <a:pt x="341" y="118"/>
                  </a:cubicBezTo>
                  <a:cubicBezTo>
                    <a:pt x="245" y="121"/>
                    <a:pt x="212" y="179"/>
                    <a:pt x="322" y="249"/>
                  </a:cubicBezTo>
                  <a:cubicBezTo>
                    <a:pt x="441" y="324"/>
                    <a:pt x="539" y="351"/>
                    <a:pt x="545" y="406"/>
                  </a:cubicBezTo>
                  <a:cubicBezTo>
                    <a:pt x="555" y="526"/>
                    <a:pt x="481" y="610"/>
                    <a:pt x="349" y="622"/>
                  </a:cubicBezTo>
                  <a:cubicBezTo>
                    <a:pt x="264" y="630"/>
                    <a:pt x="178" y="630"/>
                    <a:pt x="93" y="621"/>
                  </a:cubicBezTo>
                  <a:cubicBezTo>
                    <a:pt x="53" y="617"/>
                    <a:pt x="31" y="649"/>
                    <a:pt x="0" y="66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3" name="isľîḑê">
              <a:extLst>
                <a:ext uri="{FF2B5EF4-FFF2-40B4-BE49-F238E27FC236}">
                  <a16:creationId xmlns:a16="http://schemas.microsoft.com/office/drawing/2014/main" id="{FBCD47E7-AD51-4747-B593-899B4A61EF97}"/>
                </a:ext>
              </a:extLst>
            </p:cNvPr>
            <p:cNvSpPr/>
            <p:nvPr userDrawn="1"/>
          </p:nvSpPr>
          <p:spPr bwMode="auto">
            <a:xfrm>
              <a:off x="1827103" y="548415"/>
              <a:ext cx="53639" cy="90742"/>
            </a:xfrm>
            <a:custGeom>
              <a:avLst/>
              <a:gdLst>
                <a:gd name="T0" fmla="*/ 31 w 70"/>
                <a:gd name="T1" fmla="*/ 0 h 158"/>
                <a:gd name="T2" fmla="*/ 70 w 70"/>
                <a:gd name="T3" fmla="*/ 0 h 158"/>
                <a:gd name="T4" fmla="*/ 39 w 70"/>
                <a:gd name="T5" fmla="*/ 158 h 158"/>
                <a:gd name="T6" fmla="*/ 0 w 70"/>
                <a:gd name="T7" fmla="*/ 158 h 158"/>
                <a:gd name="T8" fmla="*/ 31 w 70"/>
                <a:gd name="T9" fmla="*/ 0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58">
                  <a:moveTo>
                    <a:pt x="31" y="0"/>
                  </a:moveTo>
                  <a:lnTo>
                    <a:pt x="70" y="0"/>
                  </a:lnTo>
                  <a:lnTo>
                    <a:pt x="39" y="158"/>
                  </a:lnTo>
                  <a:lnTo>
                    <a:pt x="0" y="158"/>
                  </a:lnTo>
                  <a:lnTo>
                    <a:pt x="31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523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1864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3" r:id="rId2"/>
    <p:sldLayoutId id="2147483650" r:id="rId3"/>
    <p:sldLayoutId id="2147483668" r:id="rId4"/>
    <p:sldLayoutId id="2147483669" r:id="rId5"/>
    <p:sldLayoutId id="2147483670" r:id="rId6"/>
    <p:sldLayoutId id="2147483671" r:id="rId7"/>
    <p:sldLayoutId id="2147483664" r:id="rId8"/>
    <p:sldLayoutId id="2147483649" r:id="rId9"/>
    <p:sldLayoutId id="2147483660" r:id="rId10"/>
    <p:sldLayoutId id="2147483661" r:id="rId11"/>
    <p:sldLayoutId id="2147483662" r:id="rId12"/>
    <p:sldLayoutId id="2147483652" r:id="rId13"/>
    <p:sldLayoutId id="2147483672" r:id="rId14"/>
    <p:sldLayoutId id="2147483654" r:id="rId15"/>
    <p:sldLayoutId id="2147483653" r:id="rId16"/>
    <p:sldLayoutId id="2147483656" r:id="rId17"/>
    <p:sldLayoutId id="2147483657" r:id="rId18"/>
    <p:sldLayoutId id="2147483658" r:id="rId19"/>
    <p:sldLayoutId id="2147483659" r:id="rId20"/>
    <p:sldLayoutId id="2147483665" r:id="rId21"/>
    <p:sldLayoutId id="2147483666" r:id="rId22"/>
    <p:sldLayoutId id="2147483667" r:id="rId23"/>
    <p:sldLayoutId id="2147483673" r:id="rId24"/>
    <p:sldLayoutId id="2147483674" r:id="rId25"/>
    <p:sldLayoutId id="2147483680" r:id="rId26"/>
    <p:sldLayoutId id="2147483681" r:id="rId27"/>
  </p:sldLayoutIdLst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0618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</p:sldLayoutIdLst>
  <mc:AlternateContent xmlns:mc="http://schemas.openxmlformats.org/markup-compatibility/2006" xmlns:p14="http://schemas.microsoft.com/office/powerpoint/2010/main">
    <mc:Choice Requires="p14">
      <p:transition spd="slow" advClick="0" advTm="2000">
        <p14:gallery dir="l"/>
      </p:transition>
    </mc:Choice>
    <mc:Fallback xmlns="">
      <p:transition spd="slow" advClick="0" advTm="2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4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11" Type="http://schemas.openxmlformats.org/officeDocument/2006/relationships/image" Target="../media/image55.png"/><Relationship Id="rId5" Type="http://schemas.openxmlformats.org/officeDocument/2006/relationships/image" Target="../media/image46.png"/><Relationship Id="rId10" Type="http://schemas.openxmlformats.org/officeDocument/2006/relationships/image" Target="../media/image54.png"/><Relationship Id="rId4" Type="http://schemas.openxmlformats.org/officeDocument/2006/relationships/image" Target="../media/image58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2.png"/><Relationship Id="rId7" Type="http://schemas.openxmlformats.org/officeDocument/2006/relationships/image" Target="../media/image8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10" Type="http://schemas.openxmlformats.org/officeDocument/2006/relationships/image" Target="../media/image87.png"/><Relationship Id="rId4" Type="http://schemas.openxmlformats.org/officeDocument/2006/relationships/image" Target="../media/image82.png"/><Relationship Id="rId9" Type="http://schemas.openxmlformats.org/officeDocument/2006/relationships/image" Target="../media/image9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0.png"/><Relationship Id="rId4" Type="http://schemas.openxmlformats.org/officeDocument/2006/relationships/image" Target="../media/image8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99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playground.tensorflow.org/" TargetMode="External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bilibili.com/cheese/play/ep6174?csource=Hp_searchresult" TargetMode="External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30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4.png"/><Relationship Id="rId5" Type="http://schemas.openxmlformats.org/officeDocument/2006/relationships/image" Target="../media/image33.pn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4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48.png"/><Relationship Id="rId10" Type="http://schemas.openxmlformats.org/officeDocument/2006/relationships/image" Target="../media/image430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42"/>
          <p:cNvSpPr txBox="1"/>
          <p:nvPr/>
        </p:nvSpPr>
        <p:spPr>
          <a:xfrm>
            <a:off x="1776520" y="3442618"/>
            <a:ext cx="8741616" cy="1354218"/>
          </a:xfrm>
          <a:prstGeom prst="rect">
            <a:avLst/>
          </a:prstGeom>
          <a:noFill/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zh-CN" altLang="en-US" sz="7998" b="1" dirty="0">
                <a:solidFill>
                  <a:srgbClr val="44546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endParaRPr lang="zh-CN" altLang="zh-CN" sz="7998" b="1" dirty="0">
              <a:solidFill>
                <a:srgbClr val="44546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76974" y="4913745"/>
            <a:ext cx="7340708" cy="615521"/>
          </a:xfrm>
          <a:prstGeom prst="rect">
            <a:avLst/>
          </a:prstGeom>
          <a:solidFill>
            <a:srgbClr val="0072C7"/>
          </a:solidFill>
        </p:spPr>
        <p:txBody>
          <a:bodyPr wrap="square" lIns="121889" tIns="60944" rIns="121889" bIns="60944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Machine Learning</a:t>
            </a:r>
            <a:endParaRPr lang="zh-CN" altLang="zh-CN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331828" y="4796835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cxnSp>
        <p:nvCxnSpPr>
          <p:cNvPr id="21" name="直接连接符 20"/>
          <p:cNvCxnSpPr/>
          <p:nvPr/>
        </p:nvCxnSpPr>
        <p:spPr>
          <a:xfrm>
            <a:off x="2331828" y="3285017"/>
            <a:ext cx="7528346" cy="0"/>
          </a:xfrm>
          <a:prstGeom prst="line">
            <a:avLst/>
          </a:prstGeom>
          <a:noFill/>
          <a:ln w="9525" cap="flat" cmpd="sng" algn="ctr">
            <a:solidFill>
              <a:srgbClr val="F8F8F8">
                <a:lumMod val="75000"/>
              </a:srgbClr>
            </a:solidFill>
            <a:prstDash val="lgDash"/>
          </a:ln>
          <a:effectLst/>
        </p:spPr>
      </p:cxnSp>
      <p:pic>
        <p:nvPicPr>
          <p:cNvPr id="6" name="久石让 - Summer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56163" y="-1659566"/>
            <a:ext cx="812506" cy="8128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V="1">
            <a:off x="4332049" y="1015481"/>
            <a:ext cx="3527904" cy="217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70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withGroup">
                            <p:stCondLst>
                              <p:cond delay="1"/>
                            </p:stCondLst>
                            <p:childTnLst>
                              <p:par>
                                <p:cTn id="8" presetID="41" presetClass="entr" presetSubtype="0" fill="hold" grpId="0" nodeType="afterEffect"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withGroup">
                            <p:stCondLst>
                              <p:cond delay="651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withGroup">
                            <p:stCondLst>
                              <p:cond delay="1151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8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16" grpId="0"/>
      <p:bldP spid="18" grpId="0" animBg="1"/>
    </p:bldLst>
  </p:timing>
  <p:extLst>
    <p:ext uri="{E180D4A7-C9FB-4DFB-919C-405C955672EB}">
      <p14:showEvtLst xmlns:p14="http://schemas.microsoft.com/office/powerpoint/2010/main">
        <p14:playEvt time="0" objId="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091394A-3517-8760-A91A-10AA5D651D0B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Rosenblatt </a:t>
            </a:r>
            <a:r>
              <a:rPr lang="zh-CN" altLang="en-US" b="1" dirty="0"/>
              <a:t>感知机模型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5">
                <a:extLst>
                  <a:ext uri="{FF2B5EF4-FFF2-40B4-BE49-F238E27FC236}">
                    <a16:creationId xmlns:a16="http://schemas.microsoft.com/office/drawing/2014/main" id="{8630FA22-E456-9EAC-D7DB-A62ECA4CFD0D}"/>
                  </a:ext>
                </a:extLst>
              </p:cNvPr>
              <p:cNvSpPr/>
              <p:nvPr/>
            </p:nvSpPr>
            <p:spPr>
              <a:xfrm>
                <a:off x="613458" y="1206846"/>
                <a:ext cx="11447462" cy="641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引入</a:t>
                </a:r>
                <a:r>
                  <a:rPr kumimoji="1"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学习率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𝜂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，参数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的更新过程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+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𝜂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∗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𝑒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∗</m:t>
                    </m:r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，取</a:t>
                </a:r>
                <a14:m>
                  <m:oMath xmlns:m="http://schemas.openxmlformats.org/officeDocument/2006/math">
                    <m:r>
                      <a:rPr kumimoji="1" lang="en-US" altLang="zh-CN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𝜂</m:t>
                    </m:r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=0.08</m:t>
                    </m:r>
                  </m:oMath>
                </a14:m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9" name="矩形 15">
                <a:extLst>
                  <a:ext uri="{FF2B5EF4-FFF2-40B4-BE49-F238E27FC236}">
                    <a16:creationId xmlns:a16="http://schemas.microsoft.com/office/drawing/2014/main" id="{8630FA22-E456-9EAC-D7DB-A62ECA4CFD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8" y="1206846"/>
                <a:ext cx="11447462" cy="641073"/>
              </a:xfrm>
              <a:prstGeom prst="rect">
                <a:avLst/>
              </a:prstGeom>
              <a:blipFill>
                <a:blip r:embed="rId2"/>
                <a:stretch>
                  <a:fillRect l="-746" b="-16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5">
                <a:extLst>
                  <a:ext uri="{FF2B5EF4-FFF2-40B4-BE49-F238E27FC236}">
                    <a16:creationId xmlns:a16="http://schemas.microsoft.com/office/drawing/2014/main" id="{59D1A7D4-B980-35BA-0116-1448746D79CC}"/>
                  </a:ext>
                </a:extLst>
              </p:cNvPr>
              <p:cNvSpPr/>
              <p:nvPr/>
            </p:nvSpPr>
            <p:spPr>
              <a:xfrm>
                <a:off x="613458" y="4834421"/>
                <a:ext cx="10353209" cy="1135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𝑒</m:t>
                    </m:r>
                    <m:r>
                      <a:rPr kumimoji="1"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r>
                      <a:rPr kumimoji="1" lang="zh-CN" altLang="en-CN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准确值</m:t>
                    </m:r>
                    <m:r>
                      <a:rPr kumimoji="1"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−</m:t>
                    </m:r>
                    <m:r>
                      <a:rPr kumimoji="1" lang="en-US" altLang="zh-CN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的误差度量方式的不足之处：有多个数据点存在时，误差会存在抵消的情况</a:t>
                </a:r>
              </a:p>
            </p:txBody>
          </p:sp>
        </mc:Choice>
        <mc:Fallback xmlns="">
          <p:sp>
            <p:nvSpPr>
              <p:cNvPr id="20" name="矩形 15">
                <a:extLst>
                  <a:ext uri="{FF2B5EF4-FFF2-40B4-BE49-F238E27FC236}">
                    <a16:creationId xmlns:a16="http://schemas.microsoft.com/office/drawing/2014/main" id="{59D1A7D4-B980-35BA-0116-1448746D79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8" y="4834421"/>
                <a:ext cx="10353209" cy="1135054"/>
              </a:xfrm>
              <a:prstGeom prst="rect">
                <a:avLst/>
              </a:prstGeom>
              <a:blipFill>
                <a:blip r:embed="rId3"/>
                <a:stretch>
                  <a:fillRect l="-824" r="-883"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18">
            <a:extLst>
              <a:ext uri="{FF2B5EF4-FFF2-40B4-BE49-F238E27FC236}">
                <a16:creationId xmlns:a16="http://schemas.microsoft.com/office/drawing/2014/main" id="{E0C078EA-F3C5-AA89-6F61-6C94C61A3E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035" y="2173367"/>
            <a:ext cx="2117060" cy="2077656"/>
          </a:xfrm>
          <a:prstGeom prst="rect">
            <a:avLst/>
          </a:prstGeom>
        </p:spPr>
      </p:pic>
      <p:pic>
        <p:nvPicPr>
          <p:cNvPr id="22" name="Picture 20">
            <a:extLst>
              <a:ext uri="{FF2B5EF4-FFF2-40B4-BE49-F238E27FC236}">
                <a16:creationId xmlns:a16="http://schemas.microsoft.com/office/drawing/2014/main" id="{6CCD7CEC-7C7A-3EA7-6383-94AFA1B4E1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7496" y="2173367"/>
            <a:ext cx="2169588" cy="2077656"/>
          </a:xfrm>
          <a:prstGeom prst="rect">
            <a:avLst/>
          </a:prstGeom>
        </p:spPr>
      </p:pic>
      <p:pic>
        <p:nvPicPr>
          <p:cNvPr id="23" name="Picture 21">
            <a:extLst>
              <a:ext uri="{FF2B5EF4-FFF2-40B4-BE49-F238E27FC236}">
                <a16:creationId xmlns:a16="http://schemas.microsoft.com/office/drawing/2014/main" id="{C92D5B1B-F661-63AF-2371-374B310CA0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3485" y="2173367"/>
            <a:ext cx="2243868" cy="2077656"/>
          </a:xfrm>
          <a:prstGeom prst="rect">
            <a:avLst/>
          </a:prstGeom>
        </p:spPr>
      </p:pic>
      <p:pic>
        <p:nvPicPr>
          <p:cNvPr id="24" name="Picture 22">
            <a:extLst>
              <a:ext uri="{FF2B5EF4-FFF2-40B4-BE49-F238E27FC236}">
                <a16:creationId xmlns:a16="http://schemas.microsoft.com/office/drawing/2014/main" id="{F0D68F64-BF55-D878-035C-574D89A24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10218" y="2173367"/>
            <a:ext cx="2243868" cy="2084928"/>
          </a:xfrm>
          <a:prstGeom prst="rect">
            <a:avLst/>
          </a:prstGeom>
        </p:spPr>
      </p:pic>
      <p:sp>
        <p:nvSpPr>
          <p:cNvPr id="25" name="Right Arrow 23">
            <a:extLst>
              <a:ext uri="{FF2B5EF4-FFF2-40B4-BE49-F238E27FC236}">
                <a16:creationId xmlns:a16="http://schemas.microsoft.com/office/drawing/2014/main" id="{51706EDA-212C-BD00-3E1C-0E85FAF762DC}"/>
              </a:ext>
            </a:extLst>
          </p:cNvPr>
          <p:cNvSpPr/>
          <p:nvPr/>
        </p:nvSpPr>
        <p:spPr>
          <a:xfrm>
            <a:off x="2441095" y="3057383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6" name="Right Arrow 24">
            <a:extLst>
              <a:ext uri="{FF2B5EF4-FFF2-40B4-BE49-F238E27FC236}">
                <a16:creationId xmlns:a16="http://schemas.microsoft.com/office/drawing/2014/main" id="{0CC6183C-3FBE-3298-C35B-EE6732B5A594}"/>
              </a:ext>
            </a:extLst>
          </p:cNvPr>
          <p:cNvSpPr/>
          <p:nvPr/>
        </p:nvSpPr>
        <p:spPr>
          <a:xfrm>
            <a:off x="5083293" y="3057382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27" name="Right Arrow 25">
            <a:extLst>
              <a:ext uri="{FF2B5EF4-FFF2-40B4-BE49-F238E27FC236}">
                <a16:creationId xmlns:a16="http://schemas.microsoft.com/office/drawing/2014/main" id="{B23FD954-06DD-DCA3-07C3-CB3FA0E2B1C0}"/>
              </a:ext>
            </a:extLst>
          </p:cNvPr>
          <p:cNvSpPr/>
          <p:nvPr/>
        </p:nvSpPr>
        <p:spPr>
          <a:xfrm>
            <a:off x="7787353" y="3057382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8" name="Right Arrow 26">
            <a:extLst>
              <a:ext uri="{FF2B5EF4-FFF2-40B4-BE49-F238E27FC236}">
                <a16:creationId xmlns:a16="http://schemas.microsoft.com/office/drawing/2014/main" id="{D8BBF358-8B03-260C-B5A0-2E125D62B7DF}"/>
              </a:ext>
            </a:extLst>
          </p:cNvPr>
          <p:cNvSpPr/>
          <p:nvPr/>
        </p:nvSpPr>
        <p:spPr>
          <a:xfrm>
            <a:off x="8950026" y="3034561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矩形 15">
            <a:extLst>
              <a:ext uri="{FF2B5EF4-FFF2-40B4-BE49-F238E27FC236}">
                <a16:creationId xmlns:a16="http://schemas.microsoft.com/office/drawing/2014/main" id="{ACF6C305-F931-0E91-D226-74059CE9004F}"/>
              </a:ext>
            </a:extLst>
          </p:cNvPr>
          <p:cNvSpPr/>
          <p:nvPr/>
        </p:nvSpPr>
        <p:spPr>
          <a:xfrm>
            <a:off x="8268725" y="2460154"/>
            <a:ext cx="603412" cy="9068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en-US" altLang="zh-CN" sz="4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...</a:t>
            </a:r>
            <a:endParaRPr kumimoji="1" lang="zh-CN" altLang="en-US" sz="4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09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5" grpId="0" animBg="1"/>
      <p:bldP spid="26" grpId="0" animBg="1"/>
      <p:bldP spid="27" grpId="0" animBg="1"/>
      <p:bldP spid="28" grpId="0" animBg="1"/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1165059-2036-0762-517C-9C78E96D2EE8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均方误差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15">
                <a:extLst>
                  <a:ext uri="{FF2B5EF4-FFF2-40B4-BE49-F238E27FC236}">
                    <a16:creationId xmlns:a16="http://schemas.microsoft.com/office/drawing/2014/main" id="{9878FA3C-C255-39B2-1D91-BE0BC9415548}"/>
                  </a:ext>
                </a:extLst>
              </p:cNvPr>
              <p:cNvSpPr/>
              <p:nvPr/>
            </p:nvSpPr>
            <p:spPr>
              <a:xfrm>
                <a:off x="480695" y="765491"/>
                <a:ext cx="6624331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在数据点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上的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平</a:t>
                </a:r>
                <a:r>
                  <a:rPr kumimoji="1" lang="zh-CN" altLang="en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方误差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:</a:t>
                </a:r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15">
                <a:extLst>
                  <a:ext uri="{FF2B5EF4-FFF2-40B4-BE49-F238E27FC236}">
                    <a16:creationId xmlns:a16="http://schemas.microsoft.com/office/drawing/2014/main" id="{9878FA3C-C255-39B2-1D91-BE0BC94155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5" y="765491"/>
                <a:ext cx="6624331" cy="581057"/>
              </a:xfrm>
              <a:prstGeom prst="rect">
                <a:avLst/>
              </a:prstGeom>
              <a:blipFill>
                <a:blip r:embed="rId2"/>
                <a:stretch>
                  <a:fillRect l="-1288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8DFFDEF8-ABEA-AD5A-41EB-F0CF15A2B0CF}"/>
                  </a:ext>
                </a:extLst>
              </p:cNvPr>
              <p:cNvSpPr txBox="1"/>
              <p:nvPr/>
            </p:nvSpPr>
            <p:spPr>
              <a:xfrm>
                <a:off x="3102014" y="1431978"/>
                <a:ext cx="39064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−2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8DFFDEF8-ABEA-AD5A-41EB-F0CF15A2B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14" y="1431978"/>
                <a:ext cx="3906457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15">
                <a:extLst>
                  <a:ext uri="{FF2B5EF4-FFF2-40B4-BE49-F238E27FC236}">
                    <a16:creationId xmlns:a16="http://schemas.microsoft.com/office/drawing/2014/main" id="{9857F4E0-8DDF-B326-9F2D-B3FBB845E23E}"/>
                  </a:ext>
                </a:extLst>
              </p:cNvPr>
              <p:cNvSpPr/>
              <p:nvPr/>
            </p:nvSpPr>
            <p:spPr>
              <a:xfrm>
                <a:off x="480695" y="2405381"/>
                <a:ext cx="8660510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在数据点集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=1,2,…,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上的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均</a:t>
                </a:r>
                <a:r>
                  <a:rPr kumimoji="1" lang="zh-CN" altLang="en-CN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方误差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代价函数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:</a:t>
                </a:r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矩形 15">
                <a:extLst>
                  <a:ext uri="{FF2B5EF4-FFF2-40B4-BE49-F238E27FC236}">
                    <a16:creationId xmlns:a16="http://schemas.microsoft.com/office/drawing/2014/main" id="{9857F4E0-8DDF-B326-9F2D-B3FBB845E2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5" y="2405381"/>
                <a:ext cx="8660510" cy="581057"/>
              </a:xfrm>
              <a:prstGeom prst="rect">
                <a:avLst/>
              </a:prstGeom>
              <a:blipFill>
                <a:blip r:embed="rId4"/>
                <a:stretch>
                  <a:fillRect l="-985" r="-1830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A1FDB084-086E-30AA-2238-7DE3E6DC2C35}"/>
                  </a:ext>
                </a:extLst>
              </p:cNvPr>
              <p:cNvSpPr txBox="1"/>
              <p:nvPr/>
            </p:nvSpPr>
            <p:spPr>
              <a:xfrm>
                <a:off x="1841588" y="3184254"/>
                <a:ext cx="6493398" cy="100822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−2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A1FDB084-086E-30AA-2238-7DE3E6DC2C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1588" y="3184254"/>
                <a:ext cx="6493398" cy="1008225"/>
              </a:xfrm>
              <a:prstGeom prst="rect">
                <a:avLst/>
              </a:prstGeom>
              <a:blipFill>
                <a:blip r:embed="rId5"/>
                <a:stretch>
                  <a:fillRect t="-119753" b="-1802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15">
            <a:extLst>
              <a:ext uri="{FF2B5EF4-FFF2-40B4-BE49-F238E27FC236}">
                <a16:creationId xmlns:a16="http://schemas.microsoft.com/office/drawing/2014/main" id="{5A572933-C791-A61B-B311-1190A7219EB0}"/>
              </a:ext>
            </a:extLst>
          </p:cNvPr>
          <p:cNvSpPr/>
          <p:nvPr/>
        </p:nvSpPr>
        <p:spPr>
          <a:xfrm>
            <a:off x="589528" y="4930153"/>
            <a:ext cx="831433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代价函数的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最低点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14">
                <a:extLst>
                  <a:ext uri="{FF2B5EF4-FFF2-40B4-BE49-F238E27FC236}">
                    <a16:creationId xmlns:a16="http://schemas.microsoft.com/office/drawing/2014/main" id="{218B6698-389D-5922-B395-3EB903F22464}"/>
                  </a:ext>
                </a:extLst>
              </p:cNvPr>
              <p:cNvSpPr txBox="1"/>
              <p:nvPr/>
            </p:nvSpPr>
            <p:spPr>
              <a:xfrm>
                <a:off x="2308605" y="4499266"/>
                <a:ext cx="39064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endParaRPr lang="en-CN" sz="2800" dirty="0"/>
              </a:p>
            </p:txBody>
          </p:sp>
        </mc:Choice>
        <mc:Fallback>
          <p:sp>
            <p:nvSpPr>
              <p:cNvPr id="9" name="TextBox 14">
                <a:extLst>
                  <a:ext uri="{FF2B5EF4-FFF2-40B4-BE49-F238E27FC236}">
                    <a16:creationId xmlns:a16="http://schemas.microsoft.com/office/drawing/2014/main" id="{218B6698-389D-5922-B395-3EB903F224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05" y="4499266"/>
                <a:ext cx="3906457" cy="430887"/>
              </a:xfrm>
              <a:prstGeom prst="rect">
                <a:avLst/>
              </a:prstGeom>
              <a:blipFill>
                <a:blip r:embed="rId6"/>
                <a:stretch>
                  <a:fillRect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8">
            <a:extLst>
              <a:ext uri="{FF2B5EF4-FFF2-40B4-BE49-F238E27FC236}">
                <a16:creationId xmlns:a16="http://schemas.microsoft.com/office/drawing/2014/main" id="{CBF029CD-2805-613E-EA30-190384A993C7}"/>
              </a:ext>
            </a:extLst>
          </p:cNvPr>
          <p:cNvSpPr txBox="1"/>
          <p:nvPr/>
        </p:nvSpPr>
        <p:spPr>
          <a:xfrm>
            <a:off x="5642658" y="2980481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E051AE81-FD10-96E0-F00C-52230100DCE4}"/>
                  </a:ext>
                </a:extLst>
              </p:cNvPr>
              <p:cNvSpPr txBox="1"/>
              <p:nvPr/>
            </p:nvSpPr>
            <p:spPr>
              <a:xfrm>
                <a:off x="4095137" y="5137333"/>
                <a:ext cx="4239849" cy="94519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1" lang="en-US" altLang="zh-CN" sz="2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min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E051AE81-FD10-96E0-F00C-52230100DC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37" y="5137333"/>
                <a:ext cx="4239849" cy="94519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6">
            <a:extLst>
              <a:ext uri="{FF2B5EF4-FFF2-40B4-BE49-F238E27FC236}">
                <a16:creationId xmlns:a16="http://schemas.microsoft.com/office/drawing/2014/main" id="{B8C84350-36A5-DA40-83C2-E2EE410ED13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2562" y="739122"/>
            <a:ext cx="2820288" cy="2260892"/>
          </a:xfrm>
          <a:prstGeom prst="rect">
            <a:avLst/>
          </a:prstGeom>
        </p:spPr>
      </p:pic>
      <p:pic>
        <p:nvPicPr>
          <p:cNvPr id="13" name="Picture 17">
            <a:extLst>
              <a:ext uri="{FF2B5EF4-FFF2-40B4-BE49-F238E27FC236}">
                <a16:creationId xmlns:a16="http://schemas.microsoft.com/office/drawing/2014/main" id="{11FD0CDF-7EEB-6702-AE47-A097ED0F37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707" y="2405381"/>
            <a:ext cx="2732295" cy="2094760"/>
          </a:xfrm>
          <a:prstGeom prst="rect">
            <a:avLst/>
          </a:prstGeom>
        </p:spPr>
      </p:pic>
      <p:pic>
        <p:nvPicPr>
          <p:cNvPr id="14" name="Picture 18">
            <a:extLst>
              <a:ext uri="{FF2B5EF4-FFF2-40B4-BE49-F238E27FC236}">
                <a16:creationId xmlns:a16="http://schemas.microsoft.com/office/drawing/2014/main" id="{C2142FEA-4AC3-4733-A9C0-AC0AE84BF6C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13631" y="4015310"/>
            <a:ext cx="2732295" cy="213761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82AEE929-7144-0161-36A8-837336478DFE}"/>
                  </a:ext>
                </a:extLst>
              </p:cNvPr>
              <p:cNvSpPr txBox="1"/>
              <p:nvPr/>
            </p:nvSpPr>
            <p:spPr>
              <a:xfrm>
                <a:off x="3102014" y="1933193"/>
                <a:ext cx="390645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b="0" dirty="0"/>
                  <a:t>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sz="2800" dirty="0"/>
              </a:p>
            </p:txBody>
          </p:sp>
        </mc:Choice>
        <mc:Fallback>
          <p:sp>
            <p:nvSpPr>
              <p:cNvPr id="15" name="TextBox 19">
                <a:extLst>
                  <a:ext uri="{FF2B5EF4-FFF2-40B4-BE49-F238E27FC236}">
                    <a16:creationId xmlns:a16="http://schemas.microsoft.com/office/drawing/2014/main" id="{82AEE929-7144-0161-36A8-837336478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2014" y="1933193"/>
                <a:ext cx="3906457" cy="430887"/>
              </a:xfrm>
              <a:prstGeom prst="rect">
                <a:avLst/>
              </a:prstGeom>
              <a:blipFill>
                <a:blip r:embed="rId11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70C5139C-8AEF-90E4-7E91-B09FD7DA6F01}"/>
              </a:ext>
            </a:extLst>
          </p:cNvPr>
          <p:cNvSpPr/>
          <p:nvPr/>
        </p:nvSpPr>
        <p:spPr>
          <a:xfrm>
            <a:off x="828872" y="5651568"/>
            <a:ext cx="454628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v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数据量大时计算量太大</a:t>
            </a:r>
            <a:endParaRPr kumimoji="1"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24733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1" grpId="0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1165059-2036-0762-517C-9C78E96D2EE8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梯度下降法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zh-CN" altLang="en-US" b="1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15">
                <a:extLst>
                  <a:ext uri="{FF2B5EF4-FFF2-40B4-BE49-F238E27FC236}">
                    <a16:creationId xmlns:a16="http://schemas.microsoft.com/office/drawing/2014/main" id="{1582701D-FCD4-3AB0-24BD-1057BE508754}"/>
                  </a:ext>
                </a:extLst>
              </p:cNvPr>
              <p:cNvSpPr/>
              <p:nvPr/>
            </p:nvSpPr>
            <p:spPr>
              <a:xfrm>
                <a:off x="261581" y="1199390"/>
                <a:ext cx="6624331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根据</a:t>
                </a: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斜率来调整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，找到代价函数的最小点</a:t>
                </a:r>
              </a:p>
            </p:txBody>
          </p:sp>
        </mc:Choice>
        <mc:Fallback xmlns="">
          <p:sp>
            <p:nvSpPr>
              <p:cNvPr id="21" name="矩形 15">
                <a:extLst>
                  <a:ext uri="{FF2B5EF4-FFF2-40B4-BE49-F238E27FC236}">
                    <a16:creationId xmlns:a16="http://schemas.microsoft.com/office/drawing/2014/main" id="{1582701D-FCD4-3AB0-24BD-1057BE5087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581" y="1199390"/>
                <a:ext cx="6624331" cy="581057"/>
              </a:xfrm>
              <a:prstGeom prst="rect">
                <a:avLst/>
              </a:prstGeom>
              <a:blipFill>
                <a:blip r:embed="rId2"/>
                <a:stretch>
                  <a:fillRect l="-1288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">
            <a:extLst>
              <a:ext uri="{FF2B5EF4-FFF2-40B4-BE49-F238E27FC236}">
                <a16:creationId xmlns:a16="http://schemas.microsoft.com/office/drawing/2014/main" id="{7875EB78-62E4-4A94-1BD6-2EAD37878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711" y="503319"/>
            <a:ext cx="3494829" cy="2413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15">
                <a:extLst>
                  <a:ext uri="{FF2B5EF4-FFF2-40B4-BE49-F238E27FC236}">
                    <a16:creationId xmlns:a16="http://schemas.microsoft.com/office/drawing/2014/main" id="{DFA8FBAC-2A44-CFF3-BC94-B8F4C71E5007}"/>
                  </a:ext>
                </a:extLst>
              </p:cNvPr>
              <p:cNvSpPr/>
              <p:nvPr/>
            </p:nvSpPr>
            <p:spPr>
              <a:xfrm>
                <a:off x="297380" y="2079283"/>
                <a:ext cx="6624331" cy="8373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的更新过程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r>
                      <a:rPr kumimoji="1"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𝜂</m:t>
                    </m:r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m:rPr>
                            <m:sty m:val="p"/>
                          </m:rP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d</m:t>
                        </m:r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den>
                    </m:f>
                  </m:oMath>
                </a14:m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3" name="矩形 15">
                <a:extLst>
                  <a:ext uri="{FF2B5EF4-FFF2-40B4-BE49-F238E27FC236}">
                    <a16:creationId xmlns:a16="http://schemas.microsoft.com/office/drawing/2014/main" id="{DFA8FBAC-2A44-CFF3-BC94-B8F4C71E50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380" y="2079283"/>
                <a:ext cx="6624331" cy="837345"/>
              </a:xfrm>
              <a:prstGeom prst="rect">
                <a:avLst/>
              </a:prstGeom>
              <a:blipFill>
                <a:blip r:embed="rId4"/>
                <a:stretch>
                  <a:fillRect l="-1289" b="-6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本框 6">
            <a:extLst>
              <a:ext uri="{FF2B5EF4-FFF2-40B4-BE49-F238E27FC236}">
                <a16:creationId xmlns:a16="http://schemas.microsoft.com/office/drawing/2014/main" id="{87F8C7BF-5A30-5680-7B17-BB1D9AF91521}"/>
              </a:ext>
            </a:extLst>
          </p:cNvPr>
          <p:cNvSpPr txBox="1"/>
          <p:nvPr/>
        </p:nvSpPr>
        <p:spPr>
          <a:xfrm>
            <a:off x="261581" y="3414978"/>
            <a:ext cx="11419205" cy="3269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BGD（Batch Gradient Descent）批量梯度下降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：每一次迭代都用全部样本的损失的平均值来计算梯度。所以如果全部样本非常多，模型的收敛速度就会非常慢，训练时间非常长，因此不常用；</a:t>
            </a:r>
          </a:p>
          <a:p>
            <a:pPr marL="342900" indent="-342900" fontAlgn="auto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SGD（Stochastic Gradient Descent）随机梯度下降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：每次迭代只用一个样本来对参数进行更新，速度快了，但是准确度下降，现在也不是很常用；</a:t>
            </a:r>
          </a:p>
          <a:p>
            <a:pPr marL="342900" indent="-342900" fontAlgn="auto">
              <a:lnSpc>
                <a:spcPct val="150000"/>
              </a:lnSpc>
              <a:buFont typeface="Wingdings" pitchFamily="2" charset="2"/>
              <a:buChar char="q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MBGD（Mini-Batch Gradient Descent）小批量梯度下降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：现将样本分组，然后每一个组进行一次迭代，这个常用。</a:t>
            </a:r>
          </a:p>
          <a:p>
            <a:pPr fontAlgn="auto"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777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D8A1E1E7-2FD5-BA1D-0ABF-CE54B77FA7F2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梯度下降法</a:t>
            </a:r>
          </a:p>
        </p:txBody>
      </p:sp>
      <p:sp>
        <p:nvSpPr>
          <p:cNvPr id="13" name="矩形 15">
            <a:extLst>
              <a:ext uri="{FF2B5EF4-FFF2-40B4-BE49-F238E27FC236}">
                <a16:creationId xmlns:a16="http://schemas.microsoft.com/office/drawing/2014/main" id="{1370B733-883C-FB4A-E63E-A3A3BF8A707C}"/>
              </a:ext>
            </a:extLst>
          </p:cNvPr>
          <p:cNvSpPr/>
          <p:nvPr/>
        </p:nvSpPr>
        <p:spPr>
          <a:xfrm>
            <a:off x="480695" y="1007778"/>
            <a:ext cx="662433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线性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预测函数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更一般的形式为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5">
                <a:extLst>
                  <a:ext uri="{FF2B5EF4-FFF2-40B4-BE49-F238E27FC236}">
                    <a16:creationId xmlns:a16="http://schemas.microsoft.com/office/drawing/2014/main" id="{0CA86556-7702-EC6F-79AB-C7C1713EFAF2}"/>
                  </a:ext>
                </a:extLst>
              </p:cNvPr>
              <p:cNvSpPr/>
              <p:nvPr/>
            </p:nvSpPr>
            <p:spPr>
              <a:xfrm>
                <a:off x="480695" y="1858174"/>
                <a:ext cx="8314334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在数据点集</a:t>
                </a:r>
                <a14:m>
                  <m:oMath xmlns:m="http://schemas.openxmlformats.org/officeDocument/2006/math">
                    <m:r>
                      <a:rPr kumimoji="1"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{</m:t>
                    </m:r>
                    <m:d>
                      <m:d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, </m:t>
                        </m:r>
                        <m:sSub>
                          <m:sSubPr>
                            <m:ctrlP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𝑦</m:t>
                            </m:r>
                          </m:e>
                          <m:sub>
                            <m:r>
                              <a:rPr kumimoji="1"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𝑖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=1,2,…,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}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上的</a:t>
                </a:r>
                <a:r>
                  <a:rPr kumimoji="1" lang="zh-CN" altLang="en-US" sz="24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代价函数</a:t>
                </a:r>
                <a:r>
                  <a:rPr kumimoji="1"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:</a:t>
                </a:r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矩形 15">
                <a:extLst>
                  <a:ext uri="{FF2B5EF4-FFF2-40B4-BE49-F238E27FC236}">
                    <a16:creationId xmlns:a16="http://schemas.microsoft.com/office/drawing/2014/main" id="{0CA86556-7702-EC6F-79AB-C7C1713EFA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5" y="1858174"/>
                <a:ext cx="8314334" cy="581057"/>
              </a:xfrm>
              <a:prstGeom prst="rect">
                <a:avLst/>
              </a:prstGeom>
              <a:blipFill>
                <a:blip r:embed="rId2"/>
                <a:stretch>
                  <a:fillRect l="-1026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9">
            <a:extLst>
              <a:ext uri="{FF2B5EF4-FFF2-40B4-BE49-F238E27FC236}">
                <a16:creationId xmlns:a16="http://schemas.microsoft.com/office/drawing/2014/main" id="{41EC7983-4FF9-DD44-032C-2C513FD7B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8606" y="2148702"/>
            <a:ext cx="4015981" cy="32224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2C44C101-0C53-5CE5-C61F-98A0C4DBA99E}"/>
                  </a:ext>
                </a:extLst>
              </p:cNvPr>
              <p:cNvSpPr txBox="1"/>
              <p:nvPr/>
            </p:nvSpPr>
            <p:spPr>
              <a:xfrm>
                <a:off x="1261641" y="2708570"/>
                <a:ext cx="3906457" cy="1176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16" name="TextBox 20">
                <a:extLst>
                  <a:ext uri="{FF2B5EF4-FFF2-40B4-BE49-F238E27FC236}">
                    <a16:creationId xmlns:a16="http://schemas.microsoft.com/office/drawing/2014/main" id="{2C44C101-0C53-5CE5-C61F-98A0C4DBA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641" y="2708570"/>
                <a:ext cx="3906457" cy="11762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5">
                <a:extLst>
                  <a:ext uri="{FF2B5EF4-FFF2-40B4-BE49-F238E27FC236}">
                    <a16:creationId xmlns:a16="http://schemas.microsoft.com/office/drawing/2014/main" id="{F2F5212C-668F-B0A7-0A48-35014A7D9CD6}"/>
                  </a:ext>
                </a:extLst>
              </p:cNvPr>
              <p:cNvSpPr/>
              <p:nvPr/>
            </p:nvSpPr>
            <p:spPr>
              <a:xfrm>
                <a:off x="480694" y="4033537"/>
                <a:ext cx="6624331" cy="839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的更新过程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微软雅黑" panose="020B0503020204020204" pitchFamily="34" charset="-122"/>
                          </a:rPr>
                          <m:t>𝜂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den>
                    </m:f>
                  </m:oMath>
                </a14:m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矩形 15">
                <a:extLst>
                  <a:ext uri="{FF2B5EF4-FFF2-40B4-BE49-F238E27FC236}">
                    <a16:creationId xmlns:a16="http://schemas.microsoft.com/office/drawing/2014/main" id="{F2F5212C-668F-B0A7-0A48-35014A7D9C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4" y="4033537"/>
                <a:ext cx="6624331" cy="839076"/>
              </a:xfrm>
              <a:prstGeom prst="rect">
                <a:avLst/>
              </a:prstGeom>
              <a:blipFill>
                <a:blip r:embed="rId5"/>
                <a:stretch>
                  <a:fillRect l="-1288" b="-6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5">
                <a:extLst>
                  <a:ext uri="{FF2B5EF4-FFF2-40B4-BE49-F238E27FC236}">
                    <a16:creationId xmlns:a16="http://schemas.microsoft.com/office/drawing/2014/main" id="{89658AF8-E3DD-5B68-4703-2D2CF50066ED}"/>
                  </a:ext>
                </a:extLst>
              </p:cNvPr>
              <p:cNvSpPr/>
              <p:nvPr/>
            </p:nvSpPr>
            <p:spPr>
              <a:xfrm>
                <a:off x="480694" y="4849628"/>
                <a:ext cx="6624331" cy="839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𝑏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的更新过程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𝑏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  <m:sSub>
                      <m:sSub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微软雅黑" panose="020B0503020204020204" pitchFamily="34" charset="-122"/>
                          </a:rPr>
                          <m:t>𝜂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f>
                      <m:fPr>
                        <m:ctrlP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kumimoji="1"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5">
                <a:extLst>
                  <a:ext uri="{FF2B5EF4-FFF2-40B4-BE49-F238E27FC236}">
                    <a16:creationId xmlns:a16="http://schemas.microsoft.com/office/drawing/2014/main" id="{89658AF8-E3DD-5B68-4703-2D2CF50066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694" y="4849628"/>
                <a:ext cx="6624331" cy="839076"/>
              </a:xfrm>
              <a:prstGeom prst="rect">
                <a:avLst/>
              </a:prstGeom>
              <a:blipFill>
                <a:blip r:embed="rId6"/>
                <a:stretch>
                  <a:fillRect l="-1288" b="-65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矩形 15">
            <a:extLst>
              <a:ext uri="{FF2B5EF4-FFF2-40B4-BE49-F238E27FC236}">
                <a16:creationId xmlns:a16="http://schemas.microsoft.com/office/drawing/2014/main" id="{CB3EB57A-DD43-B050-ADBD-08CB00D3E144}"/>
              </a:ext>
            </a:extLst>
          </p:cNvPr>
          <p:cNvSpPr/>
          <p:nvPr/>
        </p:nvSpPr>
        <p:spPr>
          <a:xfrm>
            <a:off x="7436302" y="5661634"/>
            <a:ext cx="3860587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两偏导数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kumimoji="1"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合向量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称为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梯度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24">
                <a:extLst>
                  <a:ext uri="{FF2B5EF4-FFF2-40B4-BE49-F238E27FC236}">
                    <a16:creationId xmlns:a16="http://schemas.microsoft.com/office/drawing/2014/main" id="{C7E9B834-3052-E43F-B3CA-1E65CC5FFA98}"/>
                  </a:ext>
                </a:extLst>
              </p:cNvPr>
              <p:cNvSpPr txBox="1"/>
              <p:nvPr/>
            </p:nvSpPr>
            <p:spPr>
              <a:xfrm>
                <a:off x="5157529" y="1128861"/>
                <a:ext cx="15970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0" name="TextBox 24">
                <a:extLst>
                  <a:ext uri="{FF2B5EF4-FFF2-40B4-BE49-F238E27FC236}">
                    <a16:creationId xmlns:a16="http://schemas.microsoft.com/office/drawing/2014/main" id="{C7E9B834-3052-E43F-B3CA-1E65CC5FF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7529" y="1128861"/>
                <a:ext cx="1597040" cy="369332"/>
              </a:xfrm>
              <a:prstGeom prst="rect">
                <a:avLst/>
              </a:prstGeom>
              <a:blipFill>
                <a:blip r:embed="rId7"/>
                <a:stretch>
                  <a:fillRect l="-3817" r="-3435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9662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  <p:bldP spid="1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A171BC79-6A40-C65C-2E20-00BF177C731C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激活函数</a:t>
            </a:r>
          </a:p>
        </p:txBody>
      </p:sp>
      <p:sp>
        <p:nvSpPr>
          <p:cNvPr id="4" name="矩形 15">
            <a:extLst>
              <a:ext uri="{FF2B5EF4-FFF2-40B4-BE49-F238E27FC236}">
                <a16:creationId xmlns:a16="http://schemas.microsoft.com/office/drawing/2014/main" id="{75D08C63-561A-B448-ECB0-8AAB022421E5}"/>
              </a:ext>
            </a:extLst>
          </p:cNvPr>
          <p:cNvSpPr/>
          <p:nvPr/>
        </p:nvSpPr>
        <p:spPr>
          <a:xfrm>
            <a:off x="480695" y="904896"/>
            <a:ext cx="662433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我们更擅长于做分类而不是拟合</a:t>
            </a:r>
          </a:p>
        </p:txBody>
      </p:sp>
      <p:pic>
        <p:nvPicPr>
          <p:cNvPr id="5" name="Picture 8">
            <a:extLst>
              <a:ext uri="{FF2B5EF4-FFF2-40B4-BE49-F238E27FC236}">
                <a16:creationId xmlns:a16="http://schemas.microsoft.com/office/drawing/2014/main" id="{79385B6E-C181-2330-2E5A-59AD379C9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548" y="1485953"/>
            <a:ext cx="3824943" cy="2523600"/>
          </a:xfrm>
          <a:prstGeom prst="rect">
            <a:avLst/>
          </a:prstGeom>
        </p:spPr>
      </p:pic>
      <p:grpSp>
        <p:nvGrpSpPr>
          <p:cNvPr id="6" name="Group 9">
            <a:extLst>
              <a:ext uri="{FF2B5EF4-FFF2-40B4-BE49-F238E27FC236}">
                <a16:creationId xmlns:a16="http://schemas.microsoft.com/office/drawing/2014/main" id="{542AA3E7-F3C1-EDA3-8583-71943321FB33}"/>
              </a:ext>
            </a:extLst>
          </p:cNvPr>
          <p:cNvGrpSpPr/>
          <p:nvPr/>
        </p:nvGrpSpPr>
        <p:grpSpPr>
          <a:xfrm>
            <a:off x="6096000" y="1384618"/>
            <a:ext cx="5238044" cy="1865072"/>
            <a:chOff x="762000" y="2043289"/>
            <a:chExt cx="5238044" cy="1865072"/>
          </a:xfrm>
        </p:grpSpPr>
        <p:cxnSp>
          <p:nvCxnSpPr>
            <p:cNvPr id="7" name="Straight Arrow Connector 10">
              <a:extLst>
                <a:ext uri="{FF2B5EF4-FFF2-40B4-BE49-F238E27FC236}">
                  <a16:creationId xmlns:a16="http://schemas.microsoft.com/office/drawing/2014/main" id="{BFB6113D-0ACA-8375-5D2A-CCE738DD5789}"/>
                </a:ext>
              </a:extLst>
            </p:cNvPr>
            <p:cNvCxnSpPr/>
            <p:nvPr/>
          </p:nvCxnSpPr>
          <p:spPr>
            <a:xfrm>
              <a:off x="762000" y="3752722"/>
              <a:ext cx="5238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11">
              <a:extLst>
                <a:ext uri="{FF2B5EF4-FFF2-40B4-BE49-F238E27FC236}">
                  <a16:creationId xmlns:a16="http://schemas.microsoft.com/office/drawing/2014/main" id="{639CE660-E425-A6B5-546D-32928FEF3D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67" y="2043289"/>
              <a:ext cx="0" cy="1865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Oval 13">
            <a:extLst>
              <a:ext uri="{FF2B5EF4-FFF2-40B4-BE49-F238E27FC236}">
                <a16:creationId xmlns:a16="http://schemas.microsoft.com/office/drawing/2014/main" id="{FAA66DB8-75DA-12F4-11B5-232D884F04BA}"/>
              </a:ext>
            </a:extLst>
          </p:cNvPr>
          <p:cNvSpPr/>
          <p:nvPr/>
        </p:nvSpPr>
        <p:spPr>
          <a:xfrm>
            <a:off x="6366935" y="2981162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Oval 14">
            <a:extLst>
              <a:ext uri="{FF2B5EF4-FFF2-40B4-BE49-F238E27FC236}">
                <a16:creationId xmlns:a16="http://schemas.microsoft.com/office/drawing/2014/main" id="{24E2C363-ABE0-7238-4739-4A187BF6490A}"/>
              </a:ext>
            </a:extLst>
          </p:cNvPr>
          <p:cNvSpPr/>
          <p:nvPr/>
        </p:nvSpPr>
        <p:spPr>
          <a:xfrm>
            <a:off x="6778980" y="2981162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5">
            <a:extLst>
              <a:ext uri="{FF2B5EF4-FFF2-40B4-BE49-F238E27FC236}">
                <a16:creationId xmlns:a16="http://schemas.microsoft.com/office/drawing/2014/main" id="{2698B472-D1C6-9578-5E40-529B5A8A70EA}"/>
              </a:ext>
            </a:extLst>
          </p:cNvPr>
          <p:cNvSpPr/>
          <p:nvPr/>
        </p:nvSpPr>
        <p:spPr>
          <a:xfrm>
            <a:off x="7191025" y="2981162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6">
            <a:extLst>
              <a:ext uri="{FF2B5EF4-FFF2-40B4-BE49-F238E27FC236}">
                <a16:creationId xmlns:a16="http://schemas.microsoft.com/office/drawing/2014/main" id="{DE545CCE-761D-7B95-F860-53AA6C3E9BA5}"/>
              </a:ext>
            </a:extLst>
          </p:cNvPr>
          <p:cNvSpPr/>
          <p:nvPr/>
        </p:nvSpPr>
        <p:spPr>
          <a:xfrm>
            <a:off x="9556047" y="2963395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7">
            <a:extLst>
              <a:ext uri="{FF2B5EF4-FFF2-40B4-BE49-F238E27FC236}">
                <a16:creationId xmlns:a16="http://schemas.microsoft.com/office/drawing/2014/main" id="{C194F822-1465-4F88-3A51-26D766B88265}"/>
              </a:ext>
            </a:extLst>
          </p:cNvPr>
          <p:cNvSpPr/>
          <p:nvPr/>
        </p:nvSpPr>
        <p:spPr>
          <a:xfrm>
            <a:off x="9985025" y="2963395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8">
            <a:extLst>
              <a:ext uri="{FF2B5EF4-FFF2-40B4-BE49-F238E27FC236}">
                <a16:creationId xmlns:a16="http://schemas.microsoft.com/office/drawing/2014/main" id="{D8DBD98F-A836-24FC-CF21-E26560EB161B}"/>
              </a:ext>
            </a:extLst>
          </p:cNvPr>
          <p:cNvSpPr/>
          <p:nvPr/>
        </p:nvSpPr>
        <p:spPr>
          <a:xfrm>
            <a:off x="10414002" y="2963395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5" name="Group 23">
            <a:extLst>
              <a:ext uri="{FF2B5EF4-FFF2-40B4-BE49-F238E27FC236}">
                <a16:creationId xmlns:a16="http://schemas.microsoft.com/office/drawing/2014/main" id="{CCFCC208-9222-683D-DFEE-BE34CACC6B03}"/>
              </a:ext>
            </a:extLst>
          </p:cNvPr>
          <p:cNvGrpSpPr/>
          <p:nvPr/>
        </p:nvGrpSpPr>
        <p:grpSpPr>
          <a:xfrm>
            <a:off x="7895801" y="1984359"/>
            <a:ext cx="1102224" cy="523220"/>
            <a:chOff x="2437623" y="2705161"/>
            <a:chExt cx="1102224" cy="523220"/>
          </a:xfrm>
        </p:grpSpPr>
        <p:sp>
          <p:nvSpPr>
            <p:cNvPr id="16" name="TextBox 24">
              <a:extLst>
                <a:ext uri="{FF2B5EF4-FFF2-40B4-BE49-F238E27FC236}">
                  <a16:creationId xmlns:a16="http://schemas.microsoft.com/office/drawing/2014/main" id="{92759308-7F20-6E84-B0E5-661D5B1405F4}"/>
                </a:ext>
              </a:extLst>
            </p:cNvPr>
            <p:cNvSpPr txBox="1"/>
            <p:nvPr/>
          </p:nvSpPr>
          <p:spPr>
            <a:xfrm>
              <a:off x="2437623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7" name="TextBox 25">
              <a:extLst>
                <a:ext uri="{FF2B5EF4-FFF2-40B4-BE49-F238E27FC236}">
                  <a16:creationId xmlns:a16="http://schemas.microsoft.com/office/drawing/2014/main" id="{E27978A0-2F1F-AA68-4B12-79DCB62CBAFF}"/>
                </a:ext>
              </a:extLst>
            </p:cNvPr>
            <p:cNvSpPr txBox="1"/>
            <p:nvPr/>
          </p:nvSpPr>
          <p:spPr>
            <a:xfrm>
              <a:off x="2805031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8" name="TextBox 26">
              <a:extLst>
                <a:ext uri="{FF2B5EF4-FFF2-40B4-BE49-F238E27FC236}">
                  <a16:creationId xmlns:a16="http://schemas.microsoft.com/office/drawing/2014/main" id="{10F01231-6AA8-BB66-0AD3-349D5CEE0D99}"/>
                </a:ext>
              </a:extLst>
            </p:cNvPr>
            <p:cNvSpPr txBox="1"/>
            <p:nvPr/>
          </p:nvSpPr>
          <p:spPr>
            <a:xfrm>
              <a:off x="3172439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19" name="TextBox 27">
            <a:extLst>
              <a:ext uri="{FF2B5EF4-FFF2-40B4-BE49-F238E27FC236}">
                <a16:creationId xmlns:a16="http://schemas.microsoft.com/office/drawing/2014/main" id="{BFDAC0E0-067B-3B33-3359-4D74BC70370C}"/>
              </a:ext>
            </a:extLst>
          </p:cNvPr>
          <p:cNvSpPr txBox="1"/>
          <p:nvPr/>
        </p:nvSpPr>
        <p:spPr>
          <a:xfrm>
            <a:off x="10919763" y="30762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n-ea"/>
              </a:rPr>
              <a:t>眼睛大小</a:t>
            </a:r>
            <a:endParaRPr lang="en-CN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0" name="TextBox 28">
            <a:extLst>
              <a:ext uri="{FF2B5EF4-FFF2-40B4-BE49-F238E27FC236}">
                <a16:creationId xmlns:a16="http://schemas.microsoft.com/office/drawing/2014/main" id="{70005BEA-6E2F-D8B3-CB26-4AB2F0E1231F}"/>
              </a:ext>
            </a:extLst>
          </p:cNvPr>
          <p:cNvSpPr txBox="1"/>
          <p:nvPr/>
        </p:nvSpPr>
        <p:spPr>
          <a:xfrm>
            <a:off x="5674101" y="1076266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  <a:latin typeface="+mn-ea"/>
              </a:rPr>
              <a:t>可爱程度c</a:t>
            </a:r>
            <a:endParaRPr lang="en-CN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21" name="Group 30">
            <a:extLst>
              <a:ext uri="{FF2B5EF4-FFF2-40B4-BE49-F238E27FC236}">
                <a16:creationId xmlns:a16="http://schemas.microsoft.com/office/drawing/2014/main" id="{7C7A4AC9-33E7-5D7E-846F-8964BEB82F54}"/>
              </a:ext>
            </a:extLst>
          </p:cNvPr>
          <p:cNvGrpSpPr/>
          <p:nvPr/>
        </p:nvGrpSpPr>
        <p:grpSpPr>
          <a:xfrm>
            <a:off x="6267623" y="2253867"/>
            <a:ext cx="2772667" cy="831301"/>
            <a:chOff x="5212004" y="3360848"/>
            <a:chExt cx="2772667" cy="672310"/>
          </a:xfrm>
        </p:grpSpPr>
        <p:cxnSp>
          <p:nvCxnSpPr>
            <p:cNvPr id="22" name="Curved Connector 32">
              <a:extLst>
                <a:ext uri="{FF2B5EF4-FFF2-40B4-BE49-F238E27FC236}">
                  <a16:creationId xmlns:a16="http://schemas.microsoft.com/office/drawing/2014/main" id="{865394C8-1BB3-0BC4-85E7-1DF82C9AA0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3360848"/>
              <a:ext cx="1042775" cy="672310"/>
            </a:xfrm>
            <a:prstGeom prst="curvedConnector3">
              <a:avLst>
                <a:gd name="adj1" fmla="val 50000"/>
              </a:avLst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3" name="Straight Connector 33">
              <a:extLst>
                <a:ext uri="{FF2B5EF4-FFF2-40B4-BE49-F238E27FC236}">
                  <a16:creationId xmlns:a16="http://schemas.microsoft.com/office/drawing/2014/main" id="{B5AD30E0-B4A2-95DF-A398-AEEF622180C4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75" y="3360848"/>
              <a:ext cx="883996" cy="0"/>
            </a:xfrm>
            <a:prstGeom prst="line">
              <a:avLst/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34">
              <a:extLst>
                <a:ext uri="{FF2B5EF4-FFF2-40B4-BE49-F238E27FC236}">
                  <a16:creationId xmlns:a16="http://schemas.microsoft.com/office/drawing/2014/main" id="{72177A06-BA09-57DC-96AD-1156F4B3AF57}"/>
                </a:ext>
              </a:extLst>
            </p:cNvPr>
            <p:cNvCxnSpPr>
              <a:cxnSpLocks/>
            </p:cNvCxnSpPr>
            <p:nvPr/>
          </p:nvCxnSpPr>
          <p:spPr>
            <a:xfrm>
              <a:off x="5212004" y="4033158"/>
              <a:ext cx="883996" cy="0"/>
            </a:xfrm>
            <a:prstGeom prst="line">
              <a:avLst/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5" name="Group 36">
            <a:extLst>
              <a:ext uri="{FF2B5EF4-FFF2-40B4-BE49-F238E27FC236}">
                <a16:creationId xmlns:a16="http://schemas.microsoft.com/office/drawing/2014/main" id="{436F8378-3F51-2CD6-FE5D-71B0E0687CDE}"/>
              </a:ext>
            </a:extLst>
          </p:cNvPr>
          <p:cNvGrpSpPr/>
          <p:nvPr/>
        </p:nvGrpSpPr>
        <p:grpSpPr>
          <a:xfrm flipH="1">
            <a:off x="8012748" y="2262750"/>
            <a:ext cx="2772667" cy="831301"/>
            <a:chOff x="5212004" y="3360848"/>
            <a:chExt cx="2772667" cy="672310"/>
          </a:xfrm>
        </p:grpSpPr>
        <p:cxnSp>
          <p:nvCxnSpPr>
            <p:cNvPr id="26" name="Curved Connector 38">
              <a:extLst>
                <a:ext uri="{FF2B5EF4-FFF2-40B4-BE49-F238E27FC236}">
                  <a16:creationId xmlns:a16="http://schemas.microsoft.com/office/drawing/2014/main" id="{BDFDCDA6-BB23-6CFE-5277-EC13991C6B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3360848"/>
              <a:ext cx="1042775" cy="67231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7" name="Straight Connector 39">
              <a:extLst>
                <a:ext uri="{FF2B5EF4-FFF2-40B4-BE49-F238E27FC236}">
                  <a16:creationId xmlns:a16="http://schemas.microsoft.com/office/drawing/2014/main" id="{B1B32BFE-0C1B-EC14-7F79-A4C82001D888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75" y="3360848"/>
              <a:ext cx="883996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40">
              <a:extLst>
                <a:ext uri="{FF2B5EF4-FFF2-40B4-BE49-F238E27FC236}">
                  <a16:creationId xmlns:a16="http://schemas.microsoft.com/office/drawing/2014/main" id="{DD58D857-BD95-FE4A-021F-3BA7E88C2038}"/>
                </a:ext>
              </a:extLst>
            </p:cNvPr>
            <p:cNvCxnSpPr>
              <a:cxnSpLocks/>
            </p:cNvCxnSpPr>
            <p:nvPr/>
          </p:nvCxnSpPr>
          <p:spPr>
            <a:xfrm>
              <a:off x="5212004" y="4033158"/>
              <a:ext cx="883996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29" name="Straight Connector 41">
            <a:extLst>
              <a:ext uri="{FF2B5EF4-FFF2-40B4-BE49-F238E27FC236}">
                <a16:creationId xmlns:a16="http://schemas.microsoft.com/office/drawing/2014/main" id="{C5819020-E076-663A-34D1-5C702C044848}"/>
              </a:ext>
            </a:extLst>
          </p:cNvPr>
          <p:cNvCxnSpPr/>
          <p:nvPr/>
        </p:nvCxnSpPr>
        <p:spPr>
          <a:xfrm>
            <a:off x="6366935" y="3412978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42">
            <a:extLst>
              <a:ext uri="{FF2B5EF4-FFF2-40B4-BE49-F238E27FC236}">
                <a16:creationId xmlns:a16="http://schemas.microsoft.com/office/drawing/2014/main" id="{76F20E85-DF07-3980-DFCA-E4B58EE992ED}"/>
              </a:ext>
            </a:extLst>
          </p:cNvPr>
          <p:cNvSpPr txBox="1"/>
          <p:nvPr/>
        </p:nvSpPr>
        <p:spPr>
          <a:xfrm>
            <a:off x="6563902" y="34254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c=0</a:t>
            </a:r>
            <a:endParaRPr lang="en-CN" dirty="0">
              <a:latin typeface="+mn-ea"/>
            </a:endParaRPr>
          </a:p>
        </p:txBody>
      </p:sp>
      <p:sp>
        <p:nvSpPr>
          <p:cNvPr id="31" name="TextBox 43">
            <a:extLst>
              <a:ext uri="{FF2B5EF4-FFF2-40B4-BE49-F238E27FC236}">
                <a16:creationId xmlns:a16="http://schemas.microsoft.com/office/drawing/2014/main" id="{62A9AE98-F7BE-09C7-0F1B-A7B69CD4CA27}"/>
              </a:ext>
            </a:extLst>
          </p:cNvPr>
          <p:cNvSpPr txBox="1"/>
          <p:nvPr/>
        </p:nvSpPr>
        <p:spPr>
          <a:xfrm>
            <a:off x="8263209" y="34254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c=1</a:t>
            </a:r>
            <a:endParaRPr lang="en-CN" dirty="0">
              <a:latin typeface="+mn-ea"/>
            </a:endParaRPr>
          </a:p>
        </p:txBody>
      </p:sp>
      <p:sp>
        <p:nvSpPr>
          <p:cNvPr id="32" name="TextBox 44">
            <a:extLst>
              <a:ext uri="{FF2B5EF4-FFF2-40B4-BE49-F238E27FC236}">
                <a16:creationId xmlns:a16="http://schemas.microsoft.com/office/drawing/2014/main" id="{392FA52C-659D-481D-1A3D-730B52C4F460}"/>
              </a:ext>
            </a:extLst>
          </p:cNvPr>
          <p:cNvSpPr txBox="1"/>
          <p:nvPr/>
        </p:nvSpPr>
        <p:spPr>
          <a:xfrm>
            <a:off x="9878876" y="3425400"/>
            <a:ext cx="6046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c=0</a:t>
            </a:r>
            <a:endParaRPr lang="en-CN" dirty="0">
              <a:latin typeface="+mn-ea"/>
            </a:endParaRPr>
          </a:p>
        </p:txBody>
      </p:sp>
      <p:cxnSp>
        <p:nvCxnSpPr>
          <p:cNvPr id="33" name="Straight Connector 45">
            <a:extLst>
              <a:ext uri="{FF2B5EF4-FFF2-40B4-BE49-F238E27FC236}">
                <a16:creationId xmlns:a16="http://schemas.microsoft.com/office/drawing/2014/main" id="{A31E0DCC-6E2B-9B87-3938-1D17F9E86263}"/>
              </a:ext>
            </a:extLst>
          </p:cNvPr>
          <p:cNvCxnSpPr/>
          <p:nvPr/>
        </p:nvCxnSpPr>
        <p:spPr>
          <a:xfrm>
            <a:off x="7979134" y="3425400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46">
            <a:extLst>
              <a:ext uri="{FF2B5EF4-FFF2-40B4-BE49-F238E27FC236}">
                <a16:creationId xmlns:a16="http://schemas.microsoft.com/office/drawing/2014/main" id="{C48C1C77-D0FD-CDEA-DDD5-6F662E49D8BA}"/>
              </a:ext>
            </a:extLst>
          </p:cNvPr>
          <p:cNvCxnSpPr>
            <a:cxnSpLocks/>
          </p:cNvCxnSpPr>
          <p:nvPr/>
        </p:nvCxnSpPr>
        <p:spPr>
          <a:xfrm>
            <a:off x="9611115" y="3425400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Right Arrow 2">
            <a:extLst>
              <a:ext uri="{FF2B5EF4-FFF2-40B4-BE49-F238E27FC236}">
                <a16:creationId xmlns:a16="http://schemas.microsoft.com/office/drawing/2014/main" id="{3EAC6AD3-F7F1-5A35-6D2F-FB5DF6FF8450}"/>
              </a:ext>
            </a:extLst>
          </p:cNvPr>
          <p:cNvSpPr/>
          <p:nvPr/>
        </p:nvSpPr>
        <p:spPr>
          <a:xfrm>
            <a:off x="5063174" y="2096104"/>
            <a:ext cx="610927" cy="4114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6" name="Elbow Connector 4">
            <a:extLst>
              <a:ext uri="{FF2B5EF4-FFF2-40B4-BE49-F238E27FC236}">
                <a16:creationId xmlns:a16="http://schemas.microsoft.com/office/drawing/2014/main" id="{9083C839-E677-FFC7-5888-0D071342B73B}"/>
              </a:ext>
            </a:extLst>
          </p:cNvPr>
          <p:cNvCxnSpPr>
            <a:cxnSpLocks/>
          </p:cNvCxnSpPr>
          <p:nvPr/>
        </p:nvCxnSpPr>
        <p:spPr>
          <a:xfrm flipV="1">
            <a:off x="1342667" y="2390119"/>
            <a:ext cx="1385352" cy="1312447"/>
          </a:xfrm>
          <a:prstGeom prst="bentConnector3">
            <a:avLst>
              <a:gd name="adj1" fmla="val 50000"/>
            </a:avLst>
          </a:prstGeom>
          <a:ln w="412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15">
            <a:extLst>
              <a:ext uri="{FF2B5EF4-FFF2-40B4-BE49-F238E27FC236}">
                <a16:creationId xmlns:a16="http://schemas.microsoft.com/office/drawing/2014/main" id="{366CB6F7-9882-5C57-7327-979D6D53A873}"/>
              </a:ext>
            </a:extLst>
          </p:cNvPr>
          <p:cNvSpPr/>
          <p:nvPr/>
        </p:nvSpPr>
        <p:spPr>
          <a:xfrm>
            <a:off x="4344407" y="5263501"/>
            <a:ext cx="2819572" cy="4995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8" name="Picture 60">
            <a:extLst>
              <a:ext uri="{FF2B5EF4-FFF2-40B4-BE49-F238E27FC236}">
                <a16:creationId xmlns:a16="http://schemas.microsoft.com/office/drawing/2014/main" id="{0542161D-55DE-003B-F03B-CF04ED292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667" y="4076864"/>
            <a:ext cx="2755900" cy="1968500"/>
          </a:xfrm>
          <a:prstGeom prst="rect">
            <a:avLst/>
          </a:prstGeom>
        </p:spPr>
      </p:pic>
      <p:pic>
        <p:nvPicPr>
          <p:cNvPr id="39" name="Picture 61">
            <a:extLst>
              <a:ext uri="{FF2B5EF4-FFF2-40B4-BE49-F238E27FC236}">
                <a16:creationId xmlns:a16="http://schemas.microsoft.com/office/drawing/2014/main" id="{1A78AEE0-2A61-BDB1-AF80-041B128CD4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1625" y="3742686"/>
            <a:ext cx="3098800" cy="2425700"/>
          </a:xfrm>
          <a:prstGeom prst="rect">
            <a:avLst/>
          </a:prstGeom>
        </p:spPr>
      </p:pic>
      <p:pic>
        <p:nvPicPr>
          <p:cNvPr id="40" name="Picture 62">
            <a:extLst>
              <a:ext uri="{FF2B5EF4-FFF2-40B4-BE49-F238E27FC236}">
                <a16:creationId xmlns:a16="http://schemas.microsoft.com/office/drawing/2014/main" id="{2C3EC4FC-A30C-CE5C-8141-FD10D9760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5349" y="3794696"/>
            <a:ext cx="3071438" cy="2433600"/>
          </a:xfrm>
          <a:prstGeom prst="rect">
            <a:avLst/>
          </a:prstGeom>
        </p:spPr>
      </p:pic>
      <p:sp>
        <p:nvSpPr>
          <p:cNvPr id="41" name="Right Arrow 63">
            <a:extLst>
              <a:ext uri="{FF2B5EF4-FFF2-40B4-BE49-F238E27FC236}">
                <a16:creationId xmlns:a16="http://schemas.microsoft.com/office/drawing/2014/main" id="{6B14B9F2-E903-4F3A-F893-E2DD5D6D63D5}"/>
              </a:ext>
            </a:extLst>
          </p:cNvPr>
          <p:cNvSpPr/>
          <p:nvPr/>
        </p:nvSpPr>
        <p:spPr>
          <a:xfrm>
            <a:off x="8565535" y="4637208"/>
            <a:ext cx="409852" cy="25420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9778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9" grpId="0"/>
      <p:bldP spid="30" grpId="0"/>
      <p:bldP spid="31" grpId="0"/>
      <p:bldP spid="32" grpId="0"/>
      <p:bldP spid="35" grpId="0" animBg="1"/>
      <p:bldP spid="37" grpId="0"/>
      <p:bldP spid="4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9628D2F-E564-2630-2564-0F0A9F06741C}"/>
              </a:ext>
            </a:extLst>
          </p:cNvPr>
          <p:cNvSpPr/>
          <p:nvPr/>
        </p:nvSpPr>
        <p:spPr>
          <a:xfrm>
            <a:off x="582202" y="928788"/>
            <a:ext cx="11609812" cy="1134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理想激活函数是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阶跃函数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表示抑制神经元，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表示激活神经元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342900" indent="-342900" algn="just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阶跃函数具有不连续、不光滑等不好的性质，常用的是 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Sigmoid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函数、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tanh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</a:p>
        </p:txBody>
      </p:sp>
      <p:pic>
        <p:nvPicPr>
          <p:cNvPr id="4" name="内容占位符 6" descr="屏幕剪辑">
            <a:extLst>
              <a:ext uri="{FF2B5EF4-FFF2-40B4-BE49-F238E27FC236}">
                <a16:creationId xmlns:a16="http://schemas.microsoft.com/office/drawing/2014/main" id="{A5F0465F-DEB0-F58B-CAC5-6DD33CD241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695" y="2220047"/>
            <a:ext cx="7044712" cy="3790579"/>
          </a:xfrm>
          <a:prstGeom prst="rect">
            <a:avLst/>
          </a:prstGeom>
        </p:spPr>
      </p:pic>
      <p:sp>
        <p:nvSpPr>
          <p:cNvPr id="5" name="Ink 3">
            <a:extLst>
              <a:ext uri="{FF2B5EF4-FFF2-40B4-BE49-F238E27FC236}">
                <a16:creationId xmlns:a16="http://schemas.microsoft.com/office/drawing/2014/main" id="{563DB6A8-976D-BF02-DD6F-092C109EE905}"/>
              </a:ext>
            </a:extLst>
          </p:cNvPr>
          <p:cNvSpPr/>
          <p:nvPr/>
        </p:nvSpPr>
        <p:spPr bwMode="auto">
          <a:xfrm>
            <a:off x="3058920" y="2081880"/>
            <a:ext cx="7859160" cy="3136320"/>
          </a:xfrm>
          <a:prstGeom prst="rect">
            <a:avLst/>
          </a:prstGeom>
        </p:spPr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555CFA21-BA36-7732-03D8-E3274E59DC15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激活函数</a:t>
            </a:r>
          </a:p>
        </p:txBody>
      </p:sp>
      <p:pic>
        <p:nvPicPr>
          <p:cNvPr id="7" name="Picture 1">
            <a:extLst>
              <a:ext uri="{FF2B5EF4-FFF2-40B4-BE49-F238E27FC236}">
                <a16:creationId xmlns:a16="http://schemas.microsoft.com/office/drawing/2014/main" id="{F0B5525C-5389-AEAC-0BD1-95918E422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3761" y="2471623"/>
            <a:ext cx="2971800" cy="2286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4B35191F-2BDD-C534-650B-ACC03F6732FF}"/>
                  </a:ext>
                </a:extLst>
              </p:cNvPr>
              <p:cNvSpPr txBox="1"/>
              <p:nvPr/>
            </p:nvSpPr>
            <p:spPr>
              <a:xfrm>
                <a:off x="8834906" y="4941201"/>
                <a:ext cx="1987211" cy="5488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tanh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4B35191F-2BDD-C534-650B-ACC03F673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4906" y="4941201"/>
                <a:ext cx="1987211" cy="54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2">
            <a:extLst>
              <a:ext uri="{FF2B5EF4-FFF2-40B4-BE49-F238E27FC236}">
                <a16:creationId xmlns:a16="http://schemas.microsoft.com/office/drawing/2014/main" id="{85B89C3E-7181-D5CA-947A-7346775B6A43}"/>
              </a:ext>
            </a:extLst>
          </p:cNvPr>
          <p:cNvSpPr/>
          <p:nvPr/>
        </p:nvSpPr>
        <p:spPr>
          <a:xfrm>
            <a:off x="9032166" y="5490069"/>
            <a:ext cx="2133815" cy="5803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</a:pPr>
            <a:r>
              <a:rPr lang="en-US" altLang="zh-CN" sz="2400" dirty="0"/>
              <a:t>(c) tanh</a:t>
            </a:r>
            <a:r>
              <a:rPr lang="zh-CN" altLang="en-US" sz="2400" dirty="0"/>
              <a:t>函数</a:t>
            </a:r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621216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94699482-5405-EF52-DB0D-F3C9E903605E}"/>
              </a:ext>
            </a:extLst>
          </p:cNvPr>
          <p:cNvSpPr/>
          <p:nvPr/>
        </p:nvSpPr>
        <p:spPr>
          <a:xfrm>
            <a:off x="88812" y="1450954"/>
            <a:ext cx="6510059" cy="15767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9705" indent="-3429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感知机由两层神经元组成：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接受外界输入信号传递给输出层，</a:t>
            </a:r>
            <a:r>
              <a:rPr lang="zh-CN" altLang="en-US" sz="20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M-P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神经元（阈值逻辑单元）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感知机能够容易地实现</a:t>
            </a:r>
            <a:r>
              <a:rPr lang="zh-CN" altLang="en-US" sz="20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逻辑与、或、非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运算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F83F362-CDAB-1BF6-9D52-F47847876EE6}"/>
                  </a:ext>
                </a:extLst>
              </p:cNvPr>
              <p:cNvSpPr/>
              <p:nvPr/>
            </p:nvSpPr>
            <p:spPr>
              <a:xfrm>
                <a:off x="607968" y="3037419"/>
                <a:ext cx="8497715" cy="32689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17195" lvl="2" indent="-342900" algn="just" fontAlgn="auto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“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∧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: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1⋅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+1⋅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, 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仅当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 </a:t>
                </a:r>
              </a:p>
              <a:p>
                <a:pPr marL="417195" lvl="2" indent="-342900" algn="just" fontAlgn="auto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“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∨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: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1⋅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+1⋅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.5</m:t>
                        </m:r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或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 </a:t>
                </a:r>
              </a:p>
              <a:p>
                <a:pPr marL="417195" lvl="2" indent="-342900" algn="just" fontAlgn="auto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q"/>
                </a:pP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“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非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”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¬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: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=−0.6,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=0,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𝜃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=−0.5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则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0.6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⋅</m:t>
                        </m:r>
                        <m:sSub>
                          <m:sSub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+0.5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时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；当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=0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𝑦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.</a:t>
                </a:r>
                <a:r>
                  <a:rPr lang="en-US" altLang="zh-CN" sz="2000" dirty="0">
                    <a:solidFill>
                      <a:schemeClr val="tx1"/>
                    </a:solidFill>
                  </a:rPr>
                  <a:t> </a:t>
                </a:r>
                <a:endParaRPr lang="zh-CN" alt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F83F362-CDAB-1BF6-9D52-F47847876E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68" y="3037419"/>
                <a:ext cx="8497715" cy="3268908"/>
              </a:xfrm>
              <a:prstGeom prst="rect">
                <a:avLst/>
              </a:prstGeom>
              <a:blipFill>
                <a:blip r:embed="rId2"/>
                <a:stretch>
                  <a:fillRect r="-3730" b="-22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5DA41A81-8639-B92B-4CBF-A4953C86D26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803" y="1019496"/>
            <a:ext cx="3310017" cy="2008236"/>
          </a:xfrm>
          <a:prstGeom prst="rect">
            <a:avLst/>
          </a:prstGeom>
        </p:spPr>
      </p:pic>
      <p:pic>
        <p:nvPicPr>
          <p:cNvPr id="6" name="内容占位符 6" descr="屏幕剪辑">
            <a:extLst>
              <a:ext uri="{FF2B5EF4-FFF2-40B4-BE49-F238E27FC236}">
                <a16:creationId xmlns:a16="http://schemas.microsoft.com/office/drawing/2014/main" id="{AB8EAB1A-94AB-8136-7020-BF4ED7A903B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35" b="14116"/>
          <a:stretch>
            <a:fillRect/>
          </a:stretch>
        </p:blipFill>
        <p:spPr>
          <a:xfrm>
            <a:off x="9324522" y="2960724"/>
            <a:ext cx="2615230" cy="2556972"/>
          </a:xfrm>
          <a:prstGeom prst="rect">
            <a:avLst/>
          </a:prstGeom>
        </p:spPr>
      </p:pic>
      <p:sp>
        <p:nvSpPr>
          <p:cNvPr id="7" name="Ink 3">
            <a:extLst>
              <a:ext uri="{FF2B5EF4-FFF2-40B4-BE49-F238E27FC236}">
                <a16:creationId xmlns:a16="http://schemas.microsoft.com/office/drawing/2014/main" id="{8E0C2732-FB04-86BE-7E47-26242142B74A}"/>
              </a:ext>
            </a:extLst>
          </p:cNvPr>
          <p:cNvSpPr/>
          <p:nvPr/>
        </p:nvSpPr>
        <p:spPr bwMode="auto">
          <a:xfrm>
            <a:off x="2659320" y="4196550"/>
            <a:ext cx="1920600" cy="85320"/>
          </a:xfrm>
          <a:prstGeom prst="rect">
            <a:avLst/>
          </a:prstGeom>
        </p:spPr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DB7BF618-BE0A-6136-C9AB-583F7FDE0E95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感知机求解逻辑运算</a:t>
            </a:r>
          </a:p>
        </p:txBody>
      </p:sp>
    </p:spTree>
    <p:extLst>
      <p:ext uri="{BB962C8B-B14F-4D97-AF65-F5344CB8AC3E}">
        <p14:creationId xmlns:p14="http://schemas.microsoft.com/office/powerpoint/2010/main" val="32989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B7064E1D-AD6E-6513-7C4F-7FB8E0884DF9}"/>
              </a:ext>
            </a:extLst>
          </p:cNvPr>
          <p:cNvSpPr txBox="1">
            <a:spLocks/>
          </p:cNvSpPr>
          <p:nvPr/>
        </p:nvSpPr>
        <p:spPr>
          <a:xfrm>
            <a:off x="549910" y="27495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感知机求解与、或、非问题</a:t>
            </a:r>
          </a:p>
        </p:txBody>
      </p:sp>
      <p:pic>
        <p:nvPicPr>
          <p:cNvPr id="4" name="内容占位符 8" descr="屏幕剪辑">
            <a:extLst>
              <a:ext uri="{FF2B5EF4-FFF2-40B4-BE49-F238E27FC236}">
                <a16:creationId xmlns:a16="http://schemas.microsoft.com/office/drawing/2014/main" id="{2255F280-49BA-C0D4-17C0-5314AC00484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62" y="1478780"/>
            <a:ext cx="5710555" cy="4641215"/>
          </a:xfrm>
          <a:prstGeom prst="rect">
            <a:avLst/>
          </a:prstGeom>
        </p:spPr>
      </p:pic>
      <p:sp>
        <p:nvSpPr>
          <p:cNvPr id="5" name="Ink 2">
            <a:extLst>
              <a:ext uri="{FF2B5EF4-FFF2-40B4-BE49-F238E27FC236}">
                <a16:creationId xmlns:a16="http://schemas.microsoft.com/office/drawing/2014/main" id="{A5B555BD-00DB-9352-4703-295E336EDA3B}"/>
              </a:ext>
            </a:extLst>
          </p:cNvPr>
          <p:cNvSpPr/>
          <p:nvPr/>
        </p:nvSpPr>
        <p:spPr bwMode="auto">
          <a:xfrm>
            <a:off x="4001760" y="1274760"/>
            <a:ext cx="3908520" cy="3450600"/>
          </a:xfrm>
          <a:prstGeom prst="rect">
            <a:avLst/>
          </a:prstGeom>
        </p:spPr>
      </p:sp>
      <p:pic>
        <p:nvPicPr>
          <p:cNvPr id="6" name="图片 24" descr="屏幕剪辑">
            <a:extLst>
              <a:ext uri="{FF2B5EF4-FFF2-40B4-BE49-F238E27FC236}">
                <a16:creationId xmlns:a16="http://schemas.microsoft.com/office/drawing/2014/main" id="{FFDD08D0-D0C6-361F-CC88-DC392363603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38" r="20839" b="15061"/>
          <a:stretch/>
        </p:blipFill>
        <p:spPr>
          <a:xfrm>
            <a:off x="337206" y="2614889"/>
            <a:ext cx="2384385" cy="2110471"/>
          </a:xfrm>
          <a:prstGeom prst="rect">
            <a:avLst/>
          </a:prstGeom>
        </p:spPr>
      </p:pic>
      <p:pic>
        <p:nvPicPr>
          <p:cNvPr id="7" name="内容占位符 6" descr="屏幕剪辑">
            <a:extLst>
              <a:ext uri="{FF2B5EF4-FFF2-40B4-BE49-F238E27FC236}">
                <a16:creationId xmlns:a16="http://schemas.microsoft.com/office/drawing/2014/main" id="{27ABEA9E-2573-99D5-15A7-98F94284CC8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35" b="14116"/>
          <a:stretch>
            <a:fillRect/>
          </a:stretch>
        </p:blipFill>
        <p:spPr>
          <a:xfrm>
            <a:off x="2721591" y="2457528"/>
            <a:ext cx="1929753" cy="1886765"/>
          </a:xfrm>
          <a:prstGeom prst="rect">
            <a:avLst/>
          </a:prstGeom>
        </p:spPr>
      </p:pic>
      <p:sp>
        <p:nvSpPr>
          <p:cNvPr id="8" name="Right Arrow 3">
            <a:extLst>
              <a:ext uri="{FF2B5EF4-FFF2-40B4-BE49-F238E27FC236}">
                <a16:creationId xmlns:a16="http://schemas.microsoft.com/office/drawing/2014/main" id="{828875ED-092C-CAF6-48A0-DAADED74303B}"/>
              </a:ext>
            </a:extLst>
          </p:cNvPr>
          <p:cNvSpPr/>
          <p:nvPr/>
        </p:nvSpPr>
        <p:spPr>
          <a:xfrm>
            <a:off x="5110453" y="3544743"/>
            <a:ext cx="438297" cy="5092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54713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9337387-7438-3466-47F3-8A0B24E8BD3D}"/>
              </a:ext>
            </a:extLst>
          </p:cNvPr>
          <p:cNvSpPr txBox="1">
            <a:spLocks/>
          </p:cNvSpPr>
          <p:nvPr/>
        </p:nvSpPr>
        <p:spPr>
          <a:xfrm>
            <a:off x="669925" y="274320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感知机学习能力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C8C74E4-F14A-CF5C-1284-3ACC17592C13}"/>
              </a:ext>
            </a:extLst>
          </p:cNvPr>
          <p:cNvSpPr/>
          <p:nvPr/>
        </p:nvSpPr>
        <p:spPr>
          <a:xfrm>
            <a:off x="365129" y="2409726"/>
            <a:ext cx="11089953" cy="10481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两类模式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线性可分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，则感知机的学习过程一定会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收敛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；否则感知机的学习过程将</a:t>
            </a:r>
            <a:r>
              <a:rPr lang="zh-CN" altLang="en-US" sz="22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会发生振荡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[Minsky and 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Papert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1969]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BECF027B-1C04-1D03-E2F7-A005A346B0FE}"/>
              </a:ext>
            </a:extLst>
          </p:cNvPr>
          <p:cNvSpPr/>
          <p:nvPr/>
        </p:nvSpPr>
        <p:spPr>
          <a:xfrm>
            <a:off x="361434" y="3803269"/>
            <a:ext cx="11089953" cy="2371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仅含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输入层和输出层的感知机的学习能力非常有限，只能解决线性可分问题</a:t>
            </a:r>
          </a:p>
          <a:p>
            <a:pPr marL="800100" lvl="1" indent="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与、或、非问题是线性可分的，因此感知机学习过程能够求得适当的权值向量。而</a:t>
            </a:r>
            <a:r>
              <a:rPr lang="zh-CN" altLang="en-US" sz="2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异或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问题不是线性可分的，感知机学习不能求得合适解 </a:t>
            </a:r>
          </a:p>
          <a:p>
            <a:pPr marL="800100" lvl="1" indent="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对于非线性可分问题，如何求解？</a:t>
            </a:r>
            <a:endParaRPr lang="zh-CN" alt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C6127E-7069-7ACA-2F94-5A6830626D70}"/>
              </a:ext>
            </a:extLst>
          </p:cNvPr>
          <p:cNvSpPr txBox="1"/>
          <p:nvPr/>
        </p:nvSpPr>
        <p:spPr>
          <a:xfrm>
            <a:off x="6285186" y="5713215"/>
            <a:ext cx="3079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增加隐藏层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BA112E3-AB5D-491E-6223-A475D4B86B38}"/>
                  </a:ext>
                </a:extLst>
              </p:cNvPr>
              <p:cNvSpPr/>
              <p:nvPr/>
            </p:nvSpPr>
            <p:spPr>
              <a:xfrm>
                <a:off x="361434" y="1101987"/>
                <a:ext cx="10668843" cy="11350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6858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简单的逻辑运算可以人工指定参数，但对其他复杂问题一般是：给定训练数据集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=1,2,⋯,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阈值</a:t>
                </a:r>
                <a14:m>
                  <m:oMath xmlns:m="http://schemas.openxmlformats.org/officeDocument/2006/math">
                    <m:r>
                      <a:rPr lang="en-US" altLang="zh-CN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都通过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学习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得到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2">
                <a:extLst>
                  <a:ext uri="{FF2B5EF4-FFF2-40B4-BE49-F238E27FC236}">
                    <a16:creationId xmlns:a16="http://schemas.microsoft.com/office/drawing/2014/main" id="{ABA112E3-AB5D-491E-6223-A475D4B86B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434" y="1101987"/>
                <a:ext cx="10668843" cy="1135054"/>
              </a:xfrm>
              <a:prstGeom prst="rect">
                <a:avLst/>
              </a:prstGeom>
              <a:blipFill>
                <a:blip r:embed="rId2"/>
                <a:stretch>
                  <a:fillRect r="-914" b="-1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4">
            <a:extLst>
              <a:ext uri="{FF2B5EF4-FFF2-40B4-BE49-F238E27FC236}">
                <a16:creationId xmlns:a16="http://schemas.microsoft.com/office/drawing/2014/main" id="{279EA21C-2317-29E5-A178-AE13DB19D1DC}"/>
              </a:ext>
            </a:extLst>
          </p:cNvPr>
          <p:cNvSpPr txBox="1"/>
          <p:nvPr/>
        </p:nvSpPr>
        <p:spPr>
          <a:xfrm>
            <a:off x="12036829" y="38737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7725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FEEB7D6-38BD-8256-0A79-D84F29108498}"/>
              </a:ext>
            </a:extLst>
          </p:cNvPr>
          <p:cNvSpPr txBox="1">
            <a:spLocks/>
          </p:cNvSpPr>
          <p:nvPr/>
        </p:nvSpPr>
        <p:spPr>
          <a:xfrm>
            <a:off x="567055" y="283210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多层感知机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049D843-C4AC-154A-EBC1-9F2797DDDE3B}"/>
              </a:ext>
            </a:extLst>
          </p:cNvPr>
          <p:cNvSpPr/>
          <p:nvPr/>
        </p:nvSpPr>
        <p:spPr>
          <a:xfrm>
            <a:off x="567055" y="709295"/>
            <a:ext cx="11074562" cy="5536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342900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解决异或问题的两层感知机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0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输出层与输入层之间的一层神经元，被称之为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隐含层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0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隐含层和输出层神经元都是具有激活函数的功能神经元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157A7DB2-817B-6E4A-D1AB-2AF86BFBE6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/>
          <a:stretch>
            <a:fillRect/>
          </a:stretch>
        </p:blipFill>
        <p:spPr>
          <a:xfrm>
            <a:off x="2913380" y="1572895"/>
            <a:ext cx="6365240" cy="3230245"/>
          </a:xfrm>
          <a:prstGeom prst="rect">
            <a:avLst/>
          </a:prstGeom>
        </p:spPr>
      </p:pic>
      <p:sp>
        <p:nvSpPr>
          <p:cNvPr id="6" name="Ink 2">
            <a:extLst>
              <a:ext uri="{FF2B5EF4-FFF2-40B4-BE49-F238E27FC236}">
                <a16:creationId xmlns:a16="http://schemas.microsoft.com/office/drawing/2014/main" id="{BE7576BC-73AF-1BCD-A00C-C61084433ED1}"/>
              </a:ext>
            </a:extLst>
          </p:cNvPr>
          <p:cNvSpPr/>
          <p:nvPr/>
        </p:nvSpPr>
        <p:spPr bwMode="auto">
          <a:xfrm>
            <a:off x="3407040" y="1946160"/>
            <a:ext cx="1835640" cy="103716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3264387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  <p:sp>
        <p:nvSpPr>
          <p:cNvPr id="4" name="矩形 28"/>
          <p:cNvSpPr/>
          <p:nvPr/>
        </p:nvSpPr>
        <p:spPr bwMode="auto">
          <a:xfrm>
            <a:off x="2203" y="3489165"/>
            <a:ext cx="4836318" cy="1711958"/>
          </a:xfrm>
          <a:custGeom>
            <a:avLst/>
            <a:gdLst/>
            <a:ahLst/>
            <a:cxnLst/>
            <a:rect l="l" t="t" r="r" b="b"/>
            <a:pathLst>
              <a:path w="4310745" h="1283968">
                <a:moveTo>
                  <a:pt x="1089668" y="0"/>
                </a:moveTo>
                <a:lnTo>
                  <a:pt x="3526973" y="0"/>
                </a:lnTo>
                <a:lnTo>
                  <a:pt x="4310745" y="1269454"/>
                </a:lnTo>
                <a:lnTo>
                  <a:pt x="1089668" y="1283968"/>
                </a:lnTo>
                <a:close/>
                <a:moveTo>
                  <a:pt x="0" y="0"/>
                </a:moveTo>
                <a:lnTo>
                  <a:pt x="1089667" y="0"/>
                </a:lnTo>
                <a:lnTo>
                  <a:pt x="1089667" y="1283968"/>
                </a:lnTo>
                <a:lnTo>
                  <a:pt x="0" y="1283968"/>
                </a:lnTo>
                <a:close/>
              </a:path>
            </a:pathLst>
          </a:cu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89" tIns="60944" rIns="121889" bIns="60944" numCol="1" rtlCol="0" anchor="t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Arial" panose="020B0604020202020204" pitchFamily="34" charset="0"/>
              <a:ea typeface="宋体" pitchFamily="2" charset="-122"/>
            </a:endParaRPr>
          </a:p>
        </p:txBody>
      </p:sp>
      <p:sp>
        <p:nvSpPr>
          <p:cNvPr id="5" name="TextBox 4"/>
          <p:cNvSpPr txBox="1"/>
          <p:nvPr/>
        </p:nvSpPr>
        <p:spPr bwMode="auto">
          <a:xfrm>
            <a:off x="1531702" y="3679342"/>
            <a:ext cx="1562256" cy="943849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5299" kern="0" spc="-200" dirty="0">
                <a:ln w="1905">
                  <a:noFill/>
                </a:ln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rPr>
              <a:t>目录</a:t>
            </a:r>
          </a:p>
        </p:txBody>
      </p:sp>
      <p:sp>
        <p:nvSpPr>
          <p:cNvPr id="6" name="TextBox 5"/>
          <p:cNvSpPr txBox="1"/>
          <p:nvPr/>
        </p:nvSpPr>
        <p:spPr bwMode="auto">
          <a:xfrm>
            <a:off x="1282941" y="4445440"/>
            <a:ext cx="2183997" cy="538480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algn="ctr"/>
            <a:r>
              <a:rPr lang="en-US" altLang="zh-CN" sz="2699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699" b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 bwMode="auto">
          <a:xfrm>
            <a:off x="6148410" y="2735352"/>
            <a:ext cx="1977402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多层感知机</a:t>
            </a:r>
          </a:p>
        </p:txBody>
      </p:sp>
      <p:sp>
        <p:nvSpPr>
          <p:cNvPr id="12" name="TextBox 11"/>
          <p:cNvSpPr txBox="1"/>
          <p:nvPr/>
        </p:nvSpPr>
        <p:spPr bwMode="auto">
          <a:xfrm>
            <a:off x="5515763" y="1814778"/>
            <a:ext cx="1977402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神经元模型</a:t>
            </a:r>
          </a:p>
        </p:txBody>
      </p:sp>
      <p:sp>
        <p:nvSpPr>
          <p:cNvPr id="14" name="TextBox 13"/>
          <p:cNvSpPr txBox="1"/>
          <p:nvPr/>
        </p:nvSpPr>
        <p:spPr bwMode="auto">
          <a:xfrm>
            <a:off x="6772230" y="3647829"/>
            <a:ext cx="2323650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深度学习简介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30551" y="1758940"/>
            <a:ext cx="874283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>
                <a:solidFill>
                  <a:schemeClr val="accent1"/>
                </a:solidFill>
                <a:latin typeface="Impact" pitchFamily="34" charset="0"/>
              </a:rPr>
              <a:t>01</a:t>
            </a:r>
            <a:endParaRPr lang="zh-CN" altLang="en-US" sz="5299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21793" y="2737128"/>
            <a:ext cx="957608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02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35201" y="3610562"/>
            <a:ext cx="976837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>
                <a:solidFill>
                  <a:schemeClr val="accent1"/>
                </a:solidFill>
                <a:latin typeface="Impact" pitchFamily="34" charset="0"/>
              </a:rPr>
              <a:t>03</a:t>
            </a:r>
            <a:endParaRPr lang="zh-CN" altLang="en-US" sz="5299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386790" y="4517980"/>
            <a:ext cx="955472" cy="943849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en-US" altLang="zh-CN" sz="5299" dirty="0">
                <a:solidFill>
                  <a:schemeClr val="accent1"/>
                </a:solidFill>
                <a:latin typeface="Impact" pitchFamily="34" charset="0"/>
              </a:rPr>
              <a:t>04</a:t>
            </a:r>
            <a:endParaRPr lang="zh-CN" altLang="en-US" sz="5299" dirty="0">
              <a:solidFill>
                <a:schemeClr val="accent1"/>
              </a:solidFill>
              <a:latin typeface="Impact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22756" y="3316852"/>
            <a:ext cx="2023754" cy="656591"/>
          </a:xfrm>
          <a:prstGeom prst="rect">
            <a:avLst/>
          </a:prstGeom>
          <a:noFill/>
        </p:spPr>
        <p:txBody>
          <a:bodyPr wrap="none" lIns="121889" tIns="60944" rIns="121889" bIns="60944" rtlCol="0">
            <a:spAutoFit/>
          </a:bodyPr>
          <a:lstStyle/>
          <a:p>
            <a:r>
              <a:rPr lang="zh-CN" altLang="en-US" sz="3499" b="1" dirty="0">
                <a:solidFill>
                  <a:schemeClr val="bg1"/>
                </a:solidFill>
                <a:latin typeface="Eras Bold ITC" panose="020B0907030504020204" pitchFamily="34" charset="0"/>
                <a:ea typeface="微软雅黑" panose="020B0503020204020204" pitchFamily="34" charset="-122"/>
              </a:rPr>
              <a:t>为人师表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8896E4-A709-B44F-9BC7-21058C0B6360}"/>
              </a:ext>
            </a:extLst>
          </p:cNvPr>
          <p:cNvSpPr txBox="1"/>
          <p:nvPr/>
        </p:nvSpPr>
        <p:spPr bwMode="auto">
          <a:xfrm>
            <a:off x="7421016" y="4623191"/>
            <a:ext cx="2669899" cy="538448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 lvl="0">
              <a:defRPr/>
            </a:pPr>
            <a:r>
              <a:rPr lang="zh-CN" altLang="en-US" sz="2699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应用与案例分析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B2E72A8-8D8B-B034-D22D-9ECB4F4C7395}"/>
              </a:ext>
            </a:extLst>
          </p:cNvPr>
          <p:cNvSpPr txBox="1"/>
          <p:nvPr/>
        </p:nvSpPr>
        <p:spPr bwMode="auto">
          <a:xfrm>
            <a:off x="501919" y="373301"/>
            <a:ext cx="4349846" cy="738631"/>
          </a:xfrm>
          <a:prstGeom prst="rect">
            <a:avLst/>
          </a:prstGeom>
          <a:noFill/>
        </p:spPr>
        <p:txBody>
          <a:bodyPr wrap="none" lIns="121889" tIns="60944" rIns="121889" bIns="60944">
            <a:spAutoFit/>
          </a:bodyPr>
          <a:lstStyle/>
          <a:p>
            <a:pPr>
              <a:defRPr/>
            </a:pPr>
            <a:r>
              <a:rPr lang="zh-CN" altLang="en-US" sz="4000" b="1" kern="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第五章：神经网络</a:t>
            </a:r>
          </a:p>
        </p:txBody>
      </p:sp>
    </p:spTree>
    <p:extLst>
      <p:ext uri="{BB962C8B-B14F-4D97-AF65-F5344CB8AC3E}">
        <p14:creationId xmlns:p14="http://schemas.microsoft.com/office/powerpoint/2010/main" val="7558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8F5E0C3F-9A4A-9475-56A3-A36D7B9F8981}"/>
              </a:ext>
            </a:extLst>
          </p:cNvPr>
          <p:cNvSpPr txBox="1">
            <a:spLocks/>
          </p:cNvSpPr>
          <p:nvPr/>
        </p:nvSpPr>
        <p:spPr>
          <a:xfrm>
            <a:off x="567055" y="283210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多层感知机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39190C-4F34-E701-1FA7-3E294E67A467}"/>
              </a:ext>
            </a:extLst>
          </p:cNvPr>
          <p:cNvSpPr/>
          <p:nvPr/>
        </p:nvSpPr>
        <p:spPr>
          <a:xfrm>
            <a:off x="566962" y="998488"/>
            <a:ext cx="11074562" cy="4120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85800" indent="-342900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解决非线性可分问题的两层感知机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fontAlgn="auto">
              <a:lnSpc>
                <a:spcPct val="150000"/>
              </a:lnSpc>
              <a:spcBef>
                <a:spcPts val="1200"/>
              </a:spcBef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Ink 2">
            <a:extLst>
              <a:ext uri="{FF2B5EF4-FFF2-40B4-BE49-F238E27FC236}">
                <a16:creationId xmlns:a16="http://schemas.microsoft.com/office/drawing/2014/main" id="{2479AE41-4445-8C5F-160D-B3DF1075B032}"/>
              </a:ext>
            </a:extLst>
          </p:cNvPr>
          <p:cNvSpPr/>
          <p:nvPr/>
        </p:nvSpPr>
        <p:spPr bwMode="auto">
          <a:xfrm>
            <a:off x="3407040" y="1946160"/>
            <a:ext cx="1835640" cy="1037160"/>
          </a:xfrm>
          <a:prstGeom prst="rect">
            <a:avLst/>
          </a:prstGeom>
        </p:spPr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A979D-2D87-FCC2-2433-8AD7FC69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151" y="976923"/>
            <a:ext cx="3824943" cy="235333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B4DEF1B4-F594-3191-F30D-A3696D834755}"/>
              </a:ext>
            </a:extLst>
          </p:cNvPr>
          <p:cNvGrpSpPr/>
          <p:nvPr/>
        </p:nvGrpSpPr>
        <p:grpSpPr>
          <a:xfrm>
            <a:off x="5986789" y="3740523"/>
            <a:ext cx="5238044" cy="1865072"/>
            <a:chOff x="762000" y="2043289"/>
            <a:chExt cx="5238044" cy="1865072"/>
          </a:xfrm>
        </p:grpSpPr>
        <p:cxnSp>
          <p:nvCxnSpPr>
            <p:cNvPr id="8" name="Straight Arrow Connector 8">
              <a:extLst>
                <a:ext uri="{FF2B5EF4-FFF2-40B4-BE49-F238E27FC236}">
                  <a16:creationId xmlns:a16="http://schemas.microsoft.com/office/drawing/2014/main" id="{37DD08FA-D91D-5AF6-856F-A2F7474D34E3}"/>
                </a:ext>
              </a:extLst>
            </p:cNvPr>
            <p:cNvCxnSpPr/>
            <p:nvPr/>
          </p:nvCxnSpPr>
          <p:spPr>
            <a:xfrm>
              <a:off x="762000" y="3752722"/>
              <a:ext cx="523804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9">
              <a:extLst>
                <a:ext uri="{FF2B5EF4-FFF2-40B4-BE49-F238E27FC236}">
                  <a16:creationId xmlns:a16="http://schemas.microsoft.com/office/drawing/2014/main" id="{13B6E006-2652-C763-AC45-4B50C799DB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467" y="2043289"/>
              <a:ext cx="0" cy="18650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Oval 10">
            <a:extLst>
              <a:ext uri="{FF2B5EF4-FFF2-40B4-BE49-F238E27FC236}">
                <a16:creationId xmlns:a16="http://schemas.microsoft.com/office/drawing/2014/main" id="{D98DDC95-D7A7-6B0A-A03E-D0E640BC0402}"/>
              </a:ext>
            </a:extLst>
          </p:cNvPr>
          <p:cNvSpPr/>
          <p:nvPr/>
        </p:nvSpPr>
        <p:spPr>
          <a:xfrm>
            <a:off x="6257724" y="5337067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1">
            <a:extLst>
              <a:ext uri="{FF2B5EF4-FFF2-40B4-BE49-F238E27FC236}">
                <a16:creationId xmlns:a16="http://schemas.microsoft.com/office/drawing/2014/main" id="{C806C0FF-B625-CDE5-B230-60623D0F04F5}"/>
              </a:ext>
            </a:extLst>
          </p:cNvPr>
          <p:cNvSpPr/>
          <p:nvPr/>
        </p:nvSpPr>
        <p:spPr>
          <a:xfrm>
            <a:off x="6669769" y="5337067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2">
            <a:extLst>
              <a:ext uri="{FF2B5EF4-FFF2-40B4-BE49-F238E27FC236}">
                <a16:creationId xmlns:a16="http://schemas.microsoft.com/office/drawing/2014/main" id="{E1EB3649-2F7B-2376-45B4-DA1FFD1BB828}"/>
              </a:ext>
            </a:extLst>
          </p:cNvPr>
          <p:cNvSpPr/>
          <p:nvPr/>
        </p:nvSpPr>
        <p:spPr>
          <a:xfrm>
            <a:off x="7081814" y="5337067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3">
            <a:extLst>
              <a:ext uri="{FF2B5EF4-FFF2-40B4-BE49-F238E27FC236}">
                <a16:creationId xmlns:a16="http://schemas.microsoft.com/office/drawing/2014/main" id="{56F56FD3-02C1-7F4A-BBAD-036C45064EAA}"/>
              </a:ext>
            </a:extLst>
          </p:cNvPr>
          <p:cNvSpPr/>
          <p:nvPr/>
        </p:nvSpPr>
        <p:spPr>
          <a:xfrm>
            <a:off x="9446836" y="5319300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Oval 14">
            <a:extLst>
              <a:ext uri="{FF2B5EF4-FFF2-40B4-BE49-F238E27FC236}">
                <a16:creationId xmlns:a16="http://schemas.microsoft.com/office/drawing/2014/main" id="{3E00B90D-D57E-4096-7567-1B3CC248796D}"/>
              </a:ext>
            </a:extLst>
          </p:cNvPr>
          <p:cNvSpPr/>
          <p:nvPr/>
        </p:nvSpPr>
        <p:spPr>
          <a:xfrm>
            <a:off x="9875814" y="5319300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5" name="Oval 15">
            <a:extLst>
              <a:ext uri="{FF2B5EF4-FFF2-40B4-BE49-F238E27FC236}">
                <a16:creationId xmlns:a16="http://schemas.microsoft.com/office/drawing/2014/main" id="{C6B58087-6DC7-54B3-CD17-7CCA6917CBF8}"/>
              </a:ext>
            </a:extLst>
          </p:cNvPr>
          <p:cNvSpPr/>
          <p:nvPr/>
        </p:nvSpPr>
        <p:spPr>
          <a:xfrm>
            <a:off x="10304791" y="5319300"/>
            <a:ext cx="237066" cy="22577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grpSp>
        <p:nvGrpSpPr>
          <p:cNvPr id="16" name="Group 16">
            <a:extLst>
              <a:ext uri="{FF2B5EF4-FFF2-40B4-BE49-F238E27FC236}">
                <a16:creationId xmlns:a16="http://schemas.microsoft.com/office/drawing/2014/main" id="{EABD5E31-D3B3-6F90-32EE-18983F7C46D7}"/>
              </a:ext>
            </a:extLst>
          </p:cNvPr>
          <p:cNvGrpSpPr/>
          <p:nvPr/>
        </p:nvGrpSpPr>
        <p:grpSpPr>
          <a:xfrm>
            <a:off x="7786590" y="4340264"/>
            <a:ext cx="1102224" cy="523220"/>
            <a:chOff x="2437623" y="2705161"/>
            <a:chExt cx="1102224" cy="523220"/>
          </a:xfrm>
        </p:grpSpPr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CE535150-CDEA-431F-AF54-EF3D5C2DB8C5}"/>
                </a:ext>
              </a:extLst>
            </p:cNvPr>
            <p:cNvSpPr txBox="1"/>
            <p:nvPr/>
          </p:nvSpPr>
          <p:spPr>
            <a:xfrm>
              <a:off x="2437623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8" name="TextBox 18">
              <a:extLst>
                <a:ext uri="{FF2B5EF4-FFF2-40B4-BE49-F238E27FC236}">
                  <a16:creationId xmlns:a16="http://schemas.microsoft.com/office/drawing/2014/main" id="{6DF333A9-789C-02E5-B77D-340F32BCA40A}"/>
                </a:ext>
              </a:extLst>
            </p:cNvPr>
            <p:cNvSpPr txBox="1"/>
            <p:nvPr/>
          </p:nvSpPr>
          <p:spPr>
            <a:xfrm>
              <a:off x="2805031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  <p:sp>
          <p:nvSpPr>
            <p:cNvPr id="19" name="TextBox 19">
              <a:extLst>
                <a:ext uri="{FF2B5EF4-FFF2-40B4-BE49-F238E27FC236}">
                  <a16:creationId xmlns:a16="http://schemas.microsoft.com/office/drawing/2014/main" id="{987C493A-AF8F-AFC0-A83C-AA2D1CED7D63}"/>
                </a:ext>
              </a:extLst>
            </p:cNvPr>
            <p:cNvSpPr txBox="1"/>
            <p:nvPr/>
          </p:nvSpPr>
          <p:spPr>
            <a:xfrm>
              <a:off x="3172439" y="2705161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dirty="0">
                  <a:solidFill>
                    <a:srgbClr val="C00000"/>
                  </a:solidFill>
                  <a:latin typeface="+mn-ea"/>
                </a:rPr>
                <a:t>x</a:t>
              </a:r>
              <a:endParaRPr lang="en-CN" sz="2800" dirty="0">
                <a:solidFill>
                  <a:srgbClr val="C00000"/>
                </a:solidFill>
                <a:latin typeface="+mn-ea"/>
              </a:endParaRPr>
            </a:p>
          </p:txBody>
        </p:sp>
      </p:grpSp>
      <p:sp>
        <p:nvSpPr>
          <p:cNvPr id="20" name="TextBox 20">
            <a:extLst>
              <a:ext uri="{FF2B5EF4-FFF2-40B4-BE49-F238E27FC236}">
                <a16:creationId xmlns:a16="http://schemas.microsoft.com/office/drawing/2014/main" id="{88F4E467-B936-EFB1-0595-B675EA7ACFA2}"/>
              </a:ext>
            </a:extLst>
          </p:cNvPr>
          <p:cNvSpPr txBox="1"/>
          <p:nvPr/>
        </p:nvSpPr>
        <p:spPr>
          <a:xfrm>
            <a:off x="10810551" y="5432189"/>
            <a:ext cx="14252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solidFill>
                  <a:schemeClr val="accent1"/>
                </a:solidFill>
                <a:latin typeface="+mn-ea"/>
              </a:rPr>
              <a:t>眼睛大小</a:t>
            </a:r>
            <a:r>
              <a:rPr lang="en-US" altLang="zh-CN" dirty="0">
                <a:solidFill>
                  <a:schemeClr val="accent1"/>
                </a:solidFill>
                <a:latin typeface="+mn-ea"/>
              </a:rPr>
              <a:t>s</a:t>
            </a:r>
            <a:endParaRPr lang="en-CN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21" name="TextBox 21">
            <a:extLst>
              <a:ext uri="{FF2B5EF4-FFF2-40B4-BE49-F238E27FC236}">
                <a16:creationId xmlns:a16="http://schemas.microsoft.com/office/drawing/2014/main" id="{0230DEB1-9F37-2412-9A84-C7882421C9D2}"/>
              </a:ext>
            </a:extLst>
          </p:cNvPr>
          <p:cNvSpPr txBox="1"/>
          <p:nvPr/>
        </p:nvSpPr>
        <p:spPr>
          <a:xfrm>
            <a:off x="4914431" y="4503317"/>
            <a:ext cx="12234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olidFill>
                  <a:schemeClr val="accent1"/>
                </a:solidFill>
                <a:latin typeface="+mn-ea"/>
              </a:rPr>
              <a:t>可爱程度c</a:t>
            </a:r>
            <a:endParaRPr lang="en-CN" dirty="0">
              <a:solidFill>
                <a:schemeClr val="accent1"/>
              </a:solidFill>
              <a:latin typeface="+mn-ea"/>
            </a:endParaRPr>
          </a:p>
        </p:txBody>
      </p:sp>
      <p:grpSp>
        <p:nvGrpSpPr>
          <p:cNvPr id="22" name="Group 22">
            <a:extLst>
              <a:ext uri="{FF2B5EF4-FFF2-40B4-BE49-F238E27FC236}">
                <a16:creationId xmlns:a16="http://schemas.microsoft.com/office/drawing/2014/main" id="{36584ADD-12F2-F6E4-1692-91381653E3E5}"/>
              </a:ext>
            </a:extLst>
          </p:cNvPr>
          <p:cNvGrpSpPr/>
          <p:nvPr/>
        </p:nvGrpSpPr>
        <p:grpSpPr>
          <a:xfrm>
            <a:off x="6158412" y="4609772"/>
            <a:ext cx="2772667" cy="831301"/>
            <a:chOff x="5212004" y="3360848"/>
            <a:chExt cx="2772667" cy="672310"/>
          </a:xfrm>
        </p:grpSpPr>
        <p:cxnSp>
          <p:nvCxnSpPr>
            <p:cNvPr id="23" name="Curved Connector 23">
              <a:extLst>
                <a:ext uri="{FF2B5EF4-FFF2-40B4-BE49-F238E27FC236}">
                  <a16:creationId xmlns:a16="http://schemas.microsoft.com/office/drawing/2014/main" id="{59F7DAD7-BC44-13B6-256D-BDA58677F8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3360848"/>
              <a:ext cx="1042775" cy="672310"/>
            </a:xfrm>
            <a:prstGeom prst="curvedConnector3">
              <a:avLst>
                <a:gd name="adj1" fmla="val 50000"/>
              </a:avLst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4" name="Straight Connector 25">
              <a:extLst>
                <a:ext uri="{FF2B5EF4-FFF2-40B4-BE49-F238E27FC236}">
                  <a16:creationId xmlns:a16="http://schemas.microsoft.com/office/drawing/2014/main" id="{CEC469CE-370F-CAE0-2183-C2C39A56B62B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75" y="3360848"/>
              <a:ext cx="883996" cy="0"/>
            </a:xfrm>
            <a:prstGeom prst="line">
              <a:avLst/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5" name="Straight Connector 26">
              <a:extLst>
                <a:ext uri="{FF2B5EF4-FFF2-40B4-BE49-F238E27FC236}">
                  <a16:creationId xmlns:a16="http://schemas.microsoft.com/office/drawing/2014/main" id="{CE876A5C-84CC-EF74-92AD-F3CD8C0F13F5}"/>
                </a:ext>
              </a:extLst>
            </p:cNvPr>
            <p:cNvCxnSpPr>
              <a:cxnSpLocks/>
            </p:cNvCxnSpPr>
            <p:nvPr/>
          </p:nvCxnSpPr>
          <p:spPr>
            <a:xfrm>
              <a:off x="5212004" y="4033158"/>
              <a:ext cx="883996" cy="0"/>
            </a:xfrm>
            <a:prstGeom prst="line">
              <a:avLst/>
            </a:prstGeom>
            <a:ln w="28575"/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26" name="Group 27">
            <a:extLst>
              <a:ext uri="{FF2B5EF4-FFF2-40B4-BE49-F238E27FC236}">
                <a16:creationId xmlns:a16="http://schemas.microsoft.com/office/drawing/2014/main" id="{286B648A-FB80-8262-DDC1-1F022EBA0AA7}"/>
              </a:ext>
            </a:extLst>
          </p:cNvPr>
          <p:cNvGrpSpPr/>
          <p:nvPr/>
        </p:nvGrpSpPr>
        <p:grpSpPr>
          <a:xfrm flipH="1">
            <a:off x="7903537" y="4618655"/>
            <a:ext cx="2772667" cy="831301"/>
            <a:chOff x="5212004" y="3360848"/>
            <a:chExt cx="2772667" cy="672310"/>
          </a:xfrm>
        </p:grpSpPr>
        <p:cxnSp>
          <p:nvCxnSpPr>
            <p:cNvPr id="27" name="Curved Connector 28">
              <a:extLst>
                <a:ext uri="{FF2B5EF4-FFF2-40B4-BE49-F238E27FC236}">
                  <a16:creationId xmlns:a16="http://schemas.microsoft.com/office/drawing/2014/main" id="{1618FAA1-7157-B3B9-D732-11175E86AA8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900" y="3360848"/>
              <a:ext cx="1042775" cy="672310"/>
            </a:xfrm>
            <a:prstGeom prst="curvedConnector3">
              <a:avLst>
                <a:gd name="adj1" fmla="val 50000"/>
              </a:avLst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8" name="Straight Connector 29">
              <a:extLst>
                <a:ext uri="{FF2B5EF4-FFF2-40B4-BE49-F238E27FC236}">
                  <a16:creationId xmlns:a16="http://schemas.microsoft.com/office/drawing/2014/main" id="{51095661-91C2-7390-462A-8AB56B2362BB}"/>
                </a:ext>
              </a:extLst>
            </p:cNvPr>
            <p:cNvCxnSpPr>
              <a:cxnSpLocks/>
            </p:cNvCxnSpPr>
            <p:nvPr/>
          </p:nvCxnSpPr>
          <p:spPr>
            <a:xfrm>
              <a:off x="7100675" y="3360848"/>
              <a:ext cx="883996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9" name="Straight Connector 30">
              <a:extLst>
                <a:ext uri="{FF2B5EF4-FFF2-40B4-BE49-F238E27FC236}">
                  <a16:creationId xmlns:a16="http://schemas.microsoft.com/office/drawing/2014/main" id="{963EE318-7821-EB2D-C4B9-95716DAC0014}"/>
                </a:ext>
              </a:extLst>
            </p:cNvPr>
            <p:cNvCxnSpPr>
              <a:cxnSpLocks/>
            </p:cNvCxnSpPr>
            <p:nvPr/>
          </p:nvCxnSpPr>
          <p:spPr>
            <a:xfrm>
              <a:off x="5212004" y="4033158"/>
              <a:ext cx="883996" cy="0"/>
            </a:xfrm>
            <a:prstGeom prst="line">
              <a:avLst/>
            </a:prstGeom>
            <a:ln w="28575">
              <a:solidFill>
                <a:srgbClr val="7030A0"/>
              </a:solidFill>
              <a:prstDash val="dash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cxnSp>
        <p:nvCxnSpPr>
          <p:cNvPr id="30" name="Straight Connector 31">
            <a:extLst>
              <a:ext uri="{FF2B5EF4-FFF2-40B4-BE49-F238E27FC236}">
                <a16:creationId xmlns:a16="http://schemas.microsoft.com/office/drawing/2014/main" id="{28E21A84-27AB-B4EB-628B-B2F87A3ACFB0}"/>
              </a:ext>
            </a:extLst>
          </p:cNvPr>
          <p:cNvCxnSpPr>
            <a:cxnSpLocks/>
          </p:cNvCxnSpPr>
          <p:nvPr/>
        </p:nvCxnSpPr>
        <p:spPr>
          <a:xfrm>
            <a:off x="6257724" y="5768883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2">
            <a:extLst>
              <a:ext uri="{FF2B5EF4-FFF2-40B4-BE49-F238E27FC236}">
                <a16:creationId xmlns:a16="http://schemas.microsoft.com/office/drawing/2014/main" id="{80D96099-BB19-2321-F64B-3844395C8987}"/>
              </a:ext>
            </a:extLst>
          </p:cNvPr>
          <p:cNvSpPr txBox="1"/>
          <p:nvPr/>
        </p:nvSpPr>
        <p:spPr>
          <a:xfrm>
            <a:off x="6454691" y="5781305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c=0</a:t>
            </a:r>
            <a:endParaRPr lang="en-CN" dirty="0">
              <a:latin typeface="+mn-ea"/>
            </a:endParaRPr>
          </a:p>
        </p:txBody>
      </p:sp>
      <p:sp>
        <p:nvSpPr>
          <p:cNvPr id="32" name="TextBox 33">
            <a:extLst>
              <a:ext uri="{FF2B5EF4-FFF2-40B4-BE49-F238E27FC236}">
                <a16:creationId xmlns:a16="http://schemas.microsoft.com/office/drawing/2014/main" id="{CA64EA68-EBC8-C9D6-A3A8-42CB52A403DE}"/>
              </a:ext>
            </a:extLst>
          </p:cNvPr>
          <p:cNvSpPr txBox="1"/>
          <p:nvPr/>
        </p:nvSpPr>
        <p:spPr>
          <a:xfrm>
            <a:off x="8153998" y="5781305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c=1</a:t>
            </a:r>
            <a:endParaRPr lang="en-CN" dirty="0">
              <a:latin typeface="+mn-ea"/>
            </a:endParaRPr>
          </a:p>
        </p:txBody>
      </p:sp>
      <p:sp>
        <p:nvSpPr>
          <p:cNvPr id="33" name="TextBox 34">
            <a:extLst>
              <a:ext uri="{FF2B5EF4-FFF2-40B4-BE49-F238E27FC236}">
                <a16:creationId xmlns:a16="http://schemas.microsoft.com/office/drawing/2014/main" id="{BC4ECF24-2E8A-F899-137A-94F7ABA58E59}"/>
              </a:ext>
            </a:extLst>
          </p:cNvPr>
          <p:cNvSpPr txBox="1"/>
          <p:nvPr/>
        </p:nvSpPr>
        <p:spPr>
          <a:xfrm>
            <a:off x="9769665" y="5781305"/>
            <a:ext cx="604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+mn-ea"/>
              </a:rPr>
              <a:t>c=0</a:t>
            </a:r>
            <a:endParaRPr lang="en-CN" dirty="0">
              <a:latin typeface="+mn-ea"/>
            </a:endParaRPr>
          </a:p>
        </p:txBody>
      </p:sp>
      <p:cxnSp>
        <p:nvCxnSpPr>
          <p:cNvPr id="34" name="Straight Connector 35">
            <a:extLst>
              <a:ext uri="{FF2B5EF4-FFF2-40B4-BE49-F238E27FC236}">
                <a16:creationId xmlns:a16="http://schemas.microsoft.com/office/drawing/2014/main" id="{6111D0CB-F2EB-AAF6-9901-B6EC29F7A154}"/>
              </a:ext>
            </a:extLst>
          </p:cNvPr>
          <p:cNvCxnSpPr>
            <a:cxnSpLocks/>
          </p:cNvCxnSpPr>
          <p:nvPr/>
        </p:nvCxnSpPr>
        <p:spPr>
          <a:xfrm>
            <a:off x="7869923" y="5781305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6">
            <a:extLst>
              <a:ext uri="{FF2B5EF4-FFF2-40B4-BE49-F238E27FC236}">
                <a16:creationId xmlns:a16="http://schemas.microsoft.com/office/drawing/2014/main" id="{94D854DE-B4B0-EEF5-A4C6-22F45F5E2630}"/>
              </a:ext>
            </a:extLst>
          </p:cNvPr>
          <p:cNvCxnSpPr>
            <a:cxnSpLocks/>
          </p:cNvCxnSpPr>
          <p:nvPr/>
        </p:nvCxnSpPr>
        <p:spPr>
          <a:xfrm>
            <a:off x="9501904" y="5781305"/>
            <a:ext cx="106115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urved Connector 24">
            <a:extLst>
              <a:ext uri="{FF2B5EF4-FFF2-40B4-BE49-F238E27FC236}">
                <a16:creationId xmlns:a16="http://schemas.microsoft.com/office/drawing/2014/main" id="{9F4AC9CE-410A-D286-6FC3-57F7A9776CA2}"/>
              </a:ext>
            </a:extLst>
          </p:cNvPr>
          <p:cNvCxnSpPr>
            <a:cxnSpLocks/>
          </p:cNvCxnSpPr>
          <p:nvPr/>
        </p:nvCxnSpPr>
        <p:spPr>
          <a:xfrm flipV="1">
            <a:off x="7474490" y="2302212"/>
            <a:ext cx="1338230" cy="1278799"/>
          </a:xfrm>
          <a:prstGeom prst="curvedConnector3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urved Connector 44">
            <a:extLst>
              <a:ext uri="{FF2B5EF4-FFF2-40B4-BE49-F238E27FC236}">
                <a16:creationId xmlns:a16="http://schemas.microsoft.com/office/drawing/2014/main" id="{240F55E5-C0FE-63B6-ABED-03CD515916EB}"/>
              </a:ext>
            </a:extLst>
          </p:cNvPr>
          <p:cNvCxnSpPr>
            <a:cxnSpLocks/>
          </p:cNvCxnSpPr>
          <p:nvPr/>
        </p:nvCxnSpPr>
        <p:spPr>
          <a:xfrm>
            <a:off x="8139030" y="2302212"/>
            <a:ext cx="1793056" cy="1374873"/>
          </a:xfrm>
          <a:prstGeom prst="curvedConnector3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8">
            <a:extLst>
              <a:ext uri="{FF2B5EF4-FFF2-40B4-BE49-F238E27FC236}">
                <a16:creationId xmlns:a16="http://schemas.microsoft.com/office/drawing/2014/main" id="{EB7E6505-9D50-8C2D-334A-0F0543C5DC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9434" y="4621535"/>
            <a:ext cx="1632041" cy="1255416"/>
          </a:xfrm>
          <a:prstGeom prst="rect">
            <a:avLst/>
          </a:prstGeom>
        </p:spPr>
      </p:pic>
      <p:pic>
        <p:nvPicPr>
          <p:cNvPr id="39" name="Picture 42">
            <a:extLst>
              <a:ext uri="{FF2B5EF4-FFF2-40B4-BE49-F238E27FC236}">
                <a16:creationId xmlns:a16="http://schemas.microsoft.com/office/drawing/2014/main" id="{46CA8FB3-8893-D098-DE57-8FB24C1F7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4" y="2493649"/>
            <a:ext cx="5137973" cy="186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77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/>
      <p:bldP spid="21" grpId="0"/>
      <p:bldP spid="31" grpId="0"/>
      <p:bldP spid="32" grpId="0"/>
      <p:bldP spid="3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6547308-CB95-7EA5-F076-9216D63CBF84}"/>
              </a:ext>
            </a:extLst>
          </p:cNvPr>
          <p:cNvSpPr txBox="1">
            <a:spLocks/>
          </p:cNvSpPr>
          <p:nvPr/>
        </p:nvSpPr>
        <p:spPr>
          <a:xfrm>
            <a:off x="438150" y="266065"/>
            <a:ext cx="529131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多层感知机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多层前馈神经网络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9B59304-1AD9-BB54-3566-0496E762026A}"/>
              </a:ext>
            </a:extLst>
          </p:cNvPr>
          <p:cNvSpPr/>
          <p:nvPr/>
        </p:nvSpPr>
        <p:spPr>
          <a:xfrm>
            <a:off x="558719" y="1153693"/>
            <a:ext cx="11074562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定义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：每层神经元与下一层神经元全互联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神经元之间不存在同层连接也不存在跨层连接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前馈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：输入层接受外界输入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隐含层与输出层神经元对信号进行加工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最终结果由输出层神经元输出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：根据训练数据来调整神经元之间的“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连接权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”以及每个功能神经元的“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阈值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p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多层网络：包含隐层的网络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</a:p>
          <a:p>
            <a:pPr marL="457200" indent="-457200" algn="just">
              <a:buFont typeface="Wingdings" panose="05000000000000000000" pitchFamily="2" charset="2"/>
              <a:buChar char="p"/>
            </a:pP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 descr="屏幕剪辑">
            <a:extLst>
              <a:ext uri="{FF2B5EF4-FFF2-40B4-BE49-F238E27FC236}">
                <a16:creationId xmlns:a16="http://schemas.microsoft.com/office/drawing/2014/main" id="{617283F2-8DA0-830A-5C74-7594238499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7191" y="4281703"/>
            <a:ext cx="4262096" cy="2569233"/>
          </a:xfrm>
          <a:prstGeom prst="rect">
            <a:avLst/>
          </a:prstGeom>
        </p:spPr>
      </p:pic>
      <p:sp>
        <p:nvSpPr>
          <p:cNvPr id="6" name="Ink 2">
            <a:extLst>
              <a:ext uri="{FF2B5EF4-FFF2-40B4-BE49-F238E27FC236}">
                <a16:creationId xmlns:a16="http://schemas.microsoft.com/office/drawing/2014/main" id="{C13EDDC0-F8AD-9335-0249-464C2F55FB98}"/>
              </a:ext>
            </a:extLst>
          </p:cNvPr>
          <p:cNvSpPr/>
          <p:nvPr/>
        </p:nvSpPr>
        <p:spPr bwMode="auto">
          <a:xfrm>
            <a:off x="6100560" y="1291680"/>
            <a:ext cx="5369760" cy="4529880"/>
          </a:xfrm>
          <a:prstGeom prst="rect">
            <a:avLst/>
          </a:prstGeom>
        </p:spPr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38A108A-14B5-8515-AE14-0DB7EE87F44D}"/>
              </a:ext>
            </a:extLst>
          </p:cNvPr>
          <p:cNvSpPr txBox="1"/>
          <p:nvPr/>
        </p:nvSpPr>
        <p:spPr>
          <a:xfrm>
            <a:off x="-215674" y="5607094"/>
            <a:ext cx="7844983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0"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如何训练多层感知机？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4735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36181287-F0FA-6A72-D593-3A61EDF7627C}"/>
              </a:ext>
            </a:extLst>
          </p:cNvPr>
          <p:cNvSpPr txBox="1">
            <a:spLocks/>
          </p:cNvSpPr>
          <p:nvPr/>
        </p:nvSpPr>
        <p:spPr>
          <a:xfrm>
            <a:off x="549910" y="26606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误差反向传播算法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D5FBE68-484D-4D5D-C9D4-2AF300B8CDF8}"/>
                  </a:ext>
                </a:extLst>
              </p:cNvPr>
              <p:cNvSpPr/>
              <p:nvPr/>
            </p:nvSpPr>
            <p:spPr>
              <a:xfrm>
                <a:off x="351250" y="967301"/>
                <a:ext cx="11640099" cy="52542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0" algn="just" fontAlgn="auto">
                  <a:lnSpc>
                    <a:spcPct val="150000"/>
                  </a:lnSpc>
                  <a:spcBef>
                    <a:spcPts val="1800"/>
                  </a:spcBef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误差反向传播算法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（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Error Back-Propagation,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简称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）是最成功的训练多层前馈神经网络的学习算法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0" algn="just" fontAlgn="auto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给定训练集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𝐷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zh-CN" altLang="zh-CN" sz="20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1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sup>
                    </m:sSup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=1,2,⋯,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𝑚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即输入示例由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个属性描述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输出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维实值向量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0" algn="just" fontAlgn="auto">
                  <a:lnSpc>
                    <a:spcPct val="150000"/>
                  </a:lnSpc>
                  <a:spcBef>
                    <a:spcPts val="18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为方便讨论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给定一个拥有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个输入神经元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个输出神经元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个隐层神经元的多层前向前馈网络结构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1800"/>
                  </a:spcBef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：输出层第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个神经元阈值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：隐含层第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个神经元阈值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𝑖h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：输入层与隐层神经元之间的连接权重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h𝑗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：隐层与输出层神经元之间的连接权重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  <a:r>
                  <a:rPr lang="en-US" altLang="zh-CN" sz="2000" dirty="0"/>
                  <a:t>	</a:t>
                </a:r>
                <a:r>
                  <a:rPr lang="en-US" altLang="zh-CN" sz="2400" dirty="0"/>
                  <a:t>		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D5FBE68-484D-4D5D-C9D4-2AF300B8CD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250" y="967301"/>
                <a:ext cx="11640099" cy="5254259"/>
              </a:xfrm>
              <a:prstGeom prst="rect">
                <a:avLst/>
              </a:prstGeom>
              <a:blipFill>
                <a:blip r:embed="rId2"/>
                <a:stretch>
                  <a:fillRect l="-576" r="-524" b="-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13">
            <a:extLst>
              <a:ext uri="{FF2B5EF4-FFF2-40B4-BE49-F238E27FC236}">
                <a16:creationId xmlns:a16="http://schemas.microsoft.com/office/drawing/2014/main" id="{A45F33FB-BAFF-5044-4A62-2A53016D5E03}"/>
              </a:ext>
            </a:extLst>
          </p:cNvPr>
          <p:cNvGrpSpPr/>
          <p:nvPr/>
        </p:nvGrpSpPr>
        <p:grpSpPr>
          <a:xfrm>
            <a:off x="6610957" y="3594430"/>
            <a:ext cx="4844235" cy="2671249"/>
            <a:chOff x="4713498" y="3663026"/>
            <a:chExt cx="4263902" cy="2351237"/>
          </a:xfrm>
        </p:grpSpPr>
        <p:pic>
          <p:nvPicPr>
            <p:cNvPr id="6" name="内容占位符 4">
              <a:extLst>
                <a:ext uri="{FF2B5EF4-FFF2-40B4-BE49-F238E27FC236}">
                  <a16:creationId xmlns:a16="http://schemas.microsoft.com/office/drawing/2014/main" id="{2788EC56-06A9-EA18-B492-858DD11E35B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13498" y="3663026"/>
              <a:ext cx="4263902" cy="2351237"/>
            </a:xfrm>
            <a:prstGeom prst="rect">
              <a:avLst/>
            </a:prstGeom>
          </p:spPr>
        </p:pic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E6FB0A32-73B2-9245-5FB5-FA226A088201}"/>
                </a:ext>
              </a:extLst>
            </p:cNvPr>
            <p:cNvSpPr txBox="1"/>
            <p:nvPr/>
          </p:nvSpPr>
          <p:spPr>
            <a:xfrm>
              <a:off x="7476068" y="4114620"/>
              <a:ext cx="2196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β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17">
              <a:extLst>
                <a:ext uri="{FF2B5EF4-FFF2-40B4-BE49-F238E27FC236}">
                  <a16:creationId xmlns:a16="http://schemas.microsoft.com/office/drawing/2014/main" id="{284FB8CE-A1EF-D2D1-BE03-888DCFC39840}"/>
                </a:ext>
              </a:extLst>
            </p:cNvPr>
            <p:cNvSpPr txBox="1"/>
            <p:nvPr/>
          </p:nvSpPr>
          <p:spPr>
            <a:xfrm>
              <a:off x="7521434" y="4973484"/>
              <a:ext cx="21960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l-GR" i="1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α</a:t>
              </a:r>
              <a:endParaRPr lang="en-US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9" name="Ink 3">
            <a:extLst>
              <a:ext uri="{FF2B5EF4-FFF2-40B4-BE49-F238E27FC236}">
                <a16:creationId xmlns:a16="http://schemas.microsoft.com/office/drawing/2014/main" id="{B1682F64-688C-15B8-1F2C-3B39A5763AA3}"/>
              </a:ext>
            </a:extLst>
          </p:cNvPr>
          <p:cNvSpPr/>
          <p:nvPr/>
        </p:nvSpPr>
        <p:spPr bwMode="auto">
          <a:xfrm>
            <a:off x="7714800" y="3781440"/>
            <a:ext cx="1172520" cy="1764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1462291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D565CFB1-50DE-9E70-EEEA-DA71BC224BEA}"/>
              </a:ext>
            </a:extLst>
          </p:cNvPr>
          <p:cNvSpPr txBox="1">
            <a:spLocks/>
          </p:cNvSpPr>
          <p:nvPr/>
        </p:nvSpPr>
        <p:spPr>
          <a:xfrm>
            <a:off x="507365" y="27495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误差反向传播算法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C84AC9-DAD4-A473-76A7-140D0DDCB9D3}"/>
                  </a:ext>
                </a:extLst>
              </p:cNvPr>
              <p:cNvSpPr/>
              <p:nvPr/>
            </p:nvSpPr>
            <p:spPr>
              <a:xfrm>
                <a:off x="269131" y="1072838"/>
                <a:ext cx="11747342" cy="51191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/>
                  <a:t>    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对于样例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假设网络的实际输出为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</a:t>
                </a:r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457200" indent="0" algn="just" fontAlgn="auto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前向计算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step1: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𝑖h</m:t>
                        </m:r>
                      </m:sub>
                    </m:sSub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    	  step2: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𝑞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h𝑗</m:t>
                        </m:r>
                      </m:sub>
                    </m:sSub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 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step3: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 </m:t>
                        </m:r>
                      </m:e>
                    </m:nary>
                    <m:sSup>
                      <m:sSupPr>
                        <m:ctrlPr>
                          <a:rPr lang="zh-CN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sz="20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zh-CN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000" dirty="0">
                    <a:solidFill>
                      <a:schemeClr val="accent1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           </a:t>
                </a:r>
              </a:p>
              <a:p>
                <a:pPr marL="457200" indent="0" algn="just" fontAlgn="auto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参数数目</a:t>
                </a:r>
                <a:endParaRPr lang="en-US" altLang="zh-CN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权重：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𝑖h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h𝑗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   阈值：</a:t>
                </a:r>
                <a:r>
                  <a:rPr lang="zh-CN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h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𝑖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=1,···,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𝑑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;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h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=1,···,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;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𝑗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=1,···,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𝑙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</a:p>
              <a:p>
                <a:pPr indent="0" algn="just" fontAlgn="auto"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	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因此网络中需要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𝑑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𝑞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𝑙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个参数需要优化</a:t>
                </a:r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457200" indent="0" algn="just" fontAlgn="auto">
                  <a:lnSpc>
                    <a:spcPct val="150000"/>
                  </a:lnSpc>
                  <a:spcBef>
                    <a:spcPts val="6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参数优化：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是一个迭代学习算法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在迭代的每一轮中采用广义的感知机学习规则对参数进行更新估计</a:t>
                </a:r>
                <a:r>
                  <a:rPr lang="en-US" altLang="zh-CN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任意参数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的更新估计式为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←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𝑣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+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△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𝑣</m:t>
                    </m:r>
                  </m:oMath>
                </a14:m>
                <a:endPara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9C84AC9-DAD4-A473-76A7-140D0DDCB9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131" y="1072838"/>
                <a:ext cx="11747342" cy="5119158"/>
              </a:xfrm>
              <a:prstGeom prst="rect">
                <a:avLst/>
              </a:prstGeom>
              <a:blipFill>
                <a:blip r:embed="rId2"/>
                <a:stretch>
                  <a:fillRect r="-571" b="-11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858B7FB-6339-FB30-7496-CC2D6EDA80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3481" y="1161957"/>
            <a:ext cx="4355743" cy="2401882"/>
          </a:xfrm>
          <a:prstGeom prst="rect">
            <a:avLst/>
          </a:prstGeom>
        </p:spPr>
      </p:pic>
      <p:sp>
        <p:nvSpPr>
          <p:cNvPr id="6" name="Ink 3">
            <a:extLst>
              <a:ext uri="{FF2B5EF4-FFF2-40B4-BE49-F238E27FC236}">
                <a16:creationId xmlns:a16="http://schemas.microsoft.com/office/drawing/2014/main" id="{5C06D99D-5ED9-C6A8-111C-51A596AEA1B8}"/>
              </a:ext>
            </a:extLst>
          </p:cNvPr>
          <p:cNvSpPr/>
          <p:nvPr/>
        </p:nvSpPr>
        <p:spPr bwMode="auto">
          <a:xfrm>
            <a:off x="2090160" y="1512720"/>
            <a:ext cx="6907680" cy="441072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769709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3C3B7C9B-FA22-F8BF-0352-11F20E9A39B2}"/>
              </a:ext>
            </a:extLst>
          </p:cNvPr>
          <p:cNvSpPr txBox="1">
            <a:spLocks/>
          </p:cNvSpPr>
          <p:nvPr/>
        </p:nvSpPr>
        <p:spPr>
          <a:xfrm>
            <a:off x="584200" y="26606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BP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9CDAF65-A6CA-22DA-36AD-45A1E78BFBBE}"/>
                  </a:ext>
                </a:extLst>
              </p:cNvPr>
              <p:cNvSpPr/>
              <p:nvPr/>
            </p:nvSpPr>
            <p:spPr>
              <a:xfrm>
                <a:off x="584200" y="856771"/>
                <a:ext cx="11747342" cy="10763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算法基于梯度下降策略，以目标的负梯度方向对参数进行调整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342900" indent="-342900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对误差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给定学习率 </a:t>
                </a:r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𝜂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9CDAF65-A6CA-22DA-36AD-45A1E78BFB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200" y="856771"/>
                <a:ext cx="11747342" cy="1076325"/>
              </a:xfrm>
              <a:prstGeom prst="rect">
                <a:avLst/>
              </a:prstGeom>
              <a:blipFill>
                <a:blip r:embed="rId3"/>
                <a:stretch>
                  <a:fillRect l="-363" b="-3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3">
            <a:extLst>
              <a:ext uri="{FF2B5EF4-FFF2-40B4-BE49-F238E27FC236}">
                <a16:creationId xmlns:a16="http://schemas.microsoft.com/office/drawing/2014/main" id="{19262338-4C2B-0E3A-446F-FEA6735DB6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895" y="2928643"/>
            <a:ext cx="5990654" cy="33034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04ABD38-F418-03BC-A557-0F9C3D901DAF}"/>
                  </a:ext>
                </a:extLst>
              </p:cNvPr>
              <p:cNvSpPr/>
              <p:nvPr/>
            </p:nvSpPr>
            <p:spPr>
              <a:xfrm>
                <a:off x="205411" y="1656702"/>
                <a:ext cx="5215918" cy="18776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40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h𝑗</m:t>
                                  </m:r>
                                </m:sub>
                              </m:sSub>
                            </m:den>
                          </m:f>
                        </m:e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h𝑗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zh-CN" alt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h𝑗</m:t>
                                  </m:r>
                                </m:sub>
                              </m:sSub>
                            </m:den>
                          </m:f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904ABD38-F418-03BC-A557-0F9C3D901D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411" y="1656702"/>
                <a:ext cx="5215918" cy="1877695"/>
              </a:xfrm>
              <a:prstGeom prst="rect">
                <a:avLst/>
              </a:prstGeom>
              <a:blipFill>
                <a:blip r:embed="rId5"/>
                <a:stretch>
                  <a:fillRect b="-20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6D2E8F3-A5AE-C711-D5A1-4E600C04D4AC}"/>
                  </a:ext>
                </a:extLst>
              </p:cNvPr>
              <p:cNvSpPr/>
              <p:nvPr/>
            </p:nvSpPr>
            <p:spPr>
              <a:xfrm>
                <a:off x="1731768" y="3811142"/>
                <a:ext cx="3996607" cy="22563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a:rPr lang="zh-CN" altLang="en-US" sz="2400" i="0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den>
                          </m:f>
                          <m:r>
                            <a:rPr lang="zh-CN" altLang="en-US" sz="2400" i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</m:e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&amp;=−</m:t>
                          </m:r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  <m:sSup>
                            <m:sSupPr>
                              <m:ctrlPr>
                                <a:rPr lang="zh-CN" alt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</m:t>
                          </m:r>
                          <m:sSubSup>
                            <m:sSubSupPr>
                              <m:ctrlPr>
                                <a:rPr lang="zh-CN" altLang="en-US" sz="240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p>
                          </m:sSubSup>
                          <m:d>
                            <m:dPr>
                              <m:ctrlPr>
                                <a:rPr lang="zh-CN" altLang="en-US" sz="2400" i="1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solidFill>
                                            <a:srgbClr val="7030A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solidFill>
                                        <a:srgbClr val="7030A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4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p>
                              </m:sSubSup>
                            </m:e>
                          </m:d>
                        </m:e>
                        <m:e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D6D2E8F3-A5AE-C711-D5A1-4E600C04D4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1768" y="3811142"/>
                <a:ext cx="3996607" cy="2256387"/>
              </a:xfrm>
              <a:prstGeom prst="rect">
                <a:avLst/>
              </a:prstGeom>
              <a:blipFill>
                <a:blip r:embed="rId6"/>
                <a:stretch>
                  <a:fillRect b="-73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E88EF8E-407D-4D96-2241-DC97740237A8}"/>
                  </a:ext>
                </a:extLst>
              </p:cNvPr>
              <p:cNvSpPr/>
              <p:nvPr/>
            </p:nvSpPr>
            <p:spPr>
              <a:xfrm>
                <a:off x="837882" y="5739895"/>
                <a:ext cx="2233304" cy="49141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smtClean="0">
                          <a:latin typeface="Cambria Math" panose="02040503050406030204" pitchFamily="18" charset="0"/>
                        </a:rPr>
                        <m:t>△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𝜂</m:t>
                      </m:r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sSub>
                        <m:sSub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BE88EF8E-407D-4D96-2241-DC97740237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882" y="5739895"/>
                <a:ext cx="2233304" cy="491417"/>
              </a:xfrm>
              <a:prstGeom prst="rect">
                <a:avLst/>
              </a:prstGeom>
              <a:blipFill>
                <a:blip r:embed="rId7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Ink 7">
            <a:extLst>
              <a:ext uri="{FF2B5EF4-FFF2-40B4-BE49-F238E27FC236}">
                <a16:creationId xmlns:a16="http://schemas.microsoft.com/office/drawing/2014/main" id="{ECE7487E-D3F2-597B-24E1-D2D694BFDE88}"/>
              </a:ext>
            </a:extLst>
          </p:cNvPr>
          <p:cNvSpPr/>
          <p:nvPr/>
        </p:nvSpPr>
        <p:spPr bwMode="auto">
          <a:xfrm>
            <a:off x="2107080" y="2625840"/>
            <a:ext cx="8173800" cy="3552480"/>
          </a:xfrm>
          <a:prstGeom prst="rect">
            <a:avLst/>
          </a:prstGeo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11">
                <a:extLst>
                  <a:ext uri="{FF2B5EF4-FFF2-40B4-BE49-F238E27FC236}">
                    <a16:creationId xmlns:a16="http://schemas.microsoft.com/office/drawing/2014/main" id="{2BA12CAC-D9B2-BC08-734C-19FCAA03765A}"/>
                  </a:ext>
                </a:extLst>
              </p:cNvPr>
              <p:cNvSpPr txBox="1"/>
              <p:nvPr/>
            </p:nvSpPr>
            <p:spPr>
              <a:xfrm>
                <a:off x="7934405" y="2373976"/>
                <a:ext cx="4301029" cy="5037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代价函数</m:t>
                        </m:r>
                        <m:r>
                          <a:rPr lang="zh-CN" altLang="en-US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：</m:t>
                        </m:r>
                        <m:r>
                          <a:rPr lang="en-US" altLang="zh-CN" sz="1800" b="0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sz="1800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𝑙</m:t>
                        </m:r>
                      </m:sup>
                      <m:e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 </m:t>
                        </m:r>
                      </m:e>
                    </m:nary>
                    <m:sSup>
                      <m:sSupPr>
                        <m:ctrlPr>
                          <a:rPr lang="zh-CN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1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zh-CN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18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800" i="1">
                                        <a:solidFill>
                                          <a:schemeClr val="accent1">
                                            <a:lumMod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  <a:cs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  <m:r>
                              <a:rPr lang="en-US" altLang="zh-CN" sz="1800" i="1">
                                <a:solidFill>
                                  <a:schemeClr val="accent1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MS Mincho" charset="0"/>
                                <a:cs typeface="Cambria Math" panose="02040503050406030204" pitchFamily="18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zh-CN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solidFill>
                                      <a:schemeClr val="accent1">
                                        <a:lumMod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  <a:cs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altLang="zh-CN" sz="1800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10" name="TextBox 11">
                <a:extLst>
                  <a:ext uri="{FF2B5EF4-FFF2-40B4-BE49-F238E27FC236}">
                    <a16:creationId xmlns:a16="http://schemas.microsoft.com/office/drawing/2014/main" id="{2BA12CAC-D9B2-BC08-734C-19FCAA0376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4405" y="2373976"/>
                <a:ext cx="4301029" cy="503728"/>
              </a:xfrm>
              <a:prstGeom prst="rect">
                <a:avLst/>
              </a:prstGeom>
              <a:blipFill>
                <a:blip r:embed="rId8"/>
                <a:stretch>
                  <a:fillRect l="-993" t="-72289" b="-1240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949D7C93-FE7D-DF19-A2B4-0299AB1436AA}"/>
                  </a:ext>
                </a:extLst>
              </p:cNvPr>
              <p:cNvSpPr txBox="1"/>
              <p:nvPr/>
            </p:nvSpPr>
            <p:spPr>
              <a:xfrm>
                <a:off x="7890971" y="1156731"/>
                <a:ext cx="4301029" cy="112550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zh-CN" altLang="en-US" sz="1800" dirty="0">
                    <a:solidFill>
                      <a:schemeClr val="tx1"/>
                    </a:solidFill>
                    <a:ea typeface="微软雅黑" panose="020B0503020204020204" pitchFamily="34" charset="-122"/>
                    <a:cs typeface="Cambria Math" panose="02040503050406030204" pitchFamily="18" charset="0"/>
                  </a:rPr>
                  <a:t>输出层：</a:t>
                </a:r>
                <a:endParaRPr lang="en-US" altLang="zh-CN" sz="1800" dirty="0">
                  <a:solidFill>
                    <a:schemeClr val="tx1"/>
                  </a:solidFill>
                  <a:ea typeface="微软雅黑" panose="020B0503020204020204" pitchFamily="34" charset="-122"/>
                  <a:cs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zh-CN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sSubSupPr>
                        <m:e>
                          <m:acc>
                            <m:accPr>
                              <m:chr m:val="̂"/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𝑘</m:t>
                          </m:r>
                        </m:sup>
                      </m:sSubSup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MS Mincho" charset="0"/>
                                  <a:cs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altLang="zh-CN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h</m:t>
                          </m:r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𝑞</m:t>
                          </m:r>
                        </m:sup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MS Mincho" charset="0"/>
                              <a:cs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sSub>
                        <m:sSub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h𝑗</m:t>
                          </m:r>
                        </m:sub>
                      </m:sSub>
                      <m:sSub>
                        <m:sSubPr>
                          <m:ctrlPr>
                            <a:rPr lang="zh-CN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11" name="TextBox 15">
                <a:extLst>
                  <a:ext uri="{FF2B5EF4-FFF2-40B4-BE49-F238E27FC236}">
                    <a16:creationId xmlns:a16="http://schemas.microsoft.com/office/drawing/2014/main" id="{949D7C93-FE7D-DF19-A2B4-0299AB143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971" y="1156731"/>
                <a:ext cx="4301029" cy="1125501"/>
              </a:xfrm>
              <a:prstGeom prst="rect">
                <a:avLst/>
              </a:prstGeom>
              <a:blipFill>
                <a:blip r:embed="rId9"/>
                <a:stretch>
                  <a:fillRect l="-850" t="-3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2">
            <a:extLst>
              <a:ext uri="{FF2B5EF4-FFF2-40B4-BE49-F238E27FC236}">
                <a16:creationId xmlns:a16="http://schemas.microsoft.com/office/drawing/2014/main" id="{E8B00044-80D8-F5AF-69DA-9BC9D09E7AF0}"/>
              </a:ext>
            </a:extLst>
          </p:cNvPr>
          <p:cNvSpPr/>
          <p:nvPr/>
        </p:nvSpPr>
        <p:spPr>
          <a:xfrm>
            <a:off x="-4794" y="4360159"/>
            <a:ext cx="172211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输出层</a:t>
            </a:r>
            <a:r>
              <a:rPr lang="zh-CN" altLang="en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梯度项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6">
            <a:extLst>
              <a:ext uri="{FF2B5EF4-FFF2-40B4-BE49-F238E27FC236}">
                <a16:creationId xmlns:a16="http://schemas.microsoft.com/office/drawing/2014/main" id="{45D873B6-13A1-B510-602F-FC0418EC9924}"/>
              </a:ext>
            </a:extLst>
          </p:cNvPr>
          <p:cNvSpPr txBox="1"/>
          <p:nvPr/>
        </p:nvSpPr>
        <p:spPr>
          <a:xfrm>
            <a:off x="5420995" y="527952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(5.10)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25112E1A-56B0-EB1A-8EE8-F75BEC88B9F4}"/>
              </a:ext>
            </a:extLst>
          </p:cNvPr>
          <p:cNvSpPr txBox="1"/>
          <p:nvPr/>
        </p:nvSpPr>
        <p:spPr>
          <a:xfrm>
            <a:off x="3356648" y="5813227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(5.11)</a:t>
            </a:r>
            <a:endParaRPr lang="zh-CN" altLang="en-US" sz="2400" dirty="0">
              <a:latin typeface="+mn-ea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3">
                <a:extLst>
                  <a:ext uri="{FF2B5EF4-FFF2-40B4-BE49-F238E27FC236}">
                    <a16:creationId xmlns:a16="http://schemas.microsoft.com/office/drawing/2014/main" id="{0F37B6DA-A18C-2EBC-E7EB-4C520DACAF2F}"/>
                  </a:ext>
                </a:extLst>
              </p:cNvPr>
              <p:cNvSpPr/>
              <p:nvPr/>
            </p:nvSpPr>
            <p:spPr>
              <a:xfrm>
                <a:off x="3356648" y="127975"/>
                <a:ext cx="7589981" cy="63222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solidFill>
                      <a:srgbClr val="7030A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激活函数选</a:t>
                </a:r>
                <a:r>
                  <a:rPr lang="en-US" altLang="zh-CN" dirty="0">
                    <a:solidFill>
                      <a:srgbClr val="7030A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sigmoid</a:t>
                </a:r>
                <a:r>
                  <a:rPr lang="zh-CN" altLang="en-US" dirty="0">
                    <a:solidFill>
                      <a:srgbClr val="7030A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函数：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f</m:t>
                    </m:r>
                    <m:d>
                      <m:dPr>
                        <m:ctrlPr>
                          <a:rPr lang="en-US" altLang="zh-CN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x</m:t>
                        </m:r>
                      </m:e>
                    </m:d>
                    <m:r>
                      <a:rPr lang="en-US" altLang="zh-CN" b="0" i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f>
                      <m:fPr>
                        <m:ctrlPr>
                          <a:rPr lang="en-US" altLang="zh-CN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1+</m:t>
                        </m:r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𝑥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dirty="0">
                    <a:solidFill>
                      <a:srgbClr val="7030A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solidFill>
                      <a:srgbClr val="7030A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f</m:t>
                    </m:r>
                    <m:r>
                      <a:rPr lang="en-US" altLang="zh-CN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′(</m:t>
                    </m:r>
                    <m:r>
                      <m:rPr>
                        <m:sty m:val="p"/>
                      </m:rPr>
                      <a:rPr lang="en-US" altLang="zh-CN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x</m:t>
                    </m:r>
                    <m:r>
                      <a:rPr lang="en-US" altLang="zh-CN" b="0" i="0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)(1−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𝑓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b="0" i="1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))</m:t>
                    </m:r>
                  </m:oMath>
                </a14:m>
                <a:endParaRPr lang="en-US" altLang="zh-CN" dirty="0">
                  <a:solidFill>
                    <a:srgbClr val="7030A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>
          <p:sp>
            <p:nvSpPr>
              <p:cNvPr id="13" name="矩形 3">
                <a:extLst>
                  <a:ext uri="{FF2B5EF4-FFF2-40B4-BE49-F238E27FC236}">
                    <a16:creationId xmlns:a16="http://schemas.microsoft.com/office/drawing/2014/main" id="{0F37B6DA-A18C-2EBC-E7EB-4C520DACAF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6648" y="127975"/>
                <a:ext cx="7589981" cy="632224"/>
              </a:xfrm>
              <a:prstGeom prst="rect">
                <a:avLst/>
              </a:prstGeom>
              <a:blipFill>
                <a:blip r:embed="rId10"/>
                <a:stretch>
                  <a:fillRect l="-501" b="-19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0296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2" grpId="0"/>
      <p:bldP spid="2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25B2918E-34F5-7B19-E261-13B783A5342A}"/>
              </a:ext>
            </a:extLst>
          </p:cNvPr>
          <p:cNvSpPr txBox="1">
            <a:spLocks/>
          </p:cNvSpPr>
          <p:nvPr/>
        </p:nvSpPr>
        <p:spPr>
          <a:xfrm>
            <a:off x="630555" y="26606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BP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学习算法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45112D-5843-9FC7-1856-9AF93FDCAD30}"/>
              </a:ext>
            </a:extLst>
          </p:cNvPr>
          <p:cNvSpPr/>
          <p:nvPr/>
        </p:nvSpPr>
        <p:spPr>
          <a:xfrm>
            <a:off x="634256" y="1261433"/>
            <a:ext cx="11747342" cy="5067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fontAlgn="auto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类似地可以推导出</a:t>
            </a:r>
            <a:endParaRPr lang="en-US" altLang="zh-CN" dirty="0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32A84C38-FD9E-2E00-A130-39B8EE52E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538" y="1147093"/>
            <a:ext cx="4177473" cy="23035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1FBB78E-705A-5290-62B6-F5211C405F1D}"/>
              </a:ext>
            </a:extLst>
          </p:cNvPr>
          <p:cNvSpPr txBox="1"/>
          <p:nvPr/>
        </p:nvSpPr>
        <p:spPr>
          <a:xfrm>
            <a:off x="767691" y="307525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+mn-ea"/>
              </a:rPr>
              <a:t>其中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7085F33-34AB-4E34-6481-8B4324AECCB6}"/>
              </a:ext>
            </a:extLst>
          </p:cNvPr>
          <p:cNvSpPr txBox="1"/>
          <p:nvPr/>
        </p:nvSpPr>
        <p:spPr>
          <a:xfrm>
            <a:off x="4297102" y="1738626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(5.12)</a:t>
            </a:r>
            <a:endParaRPr lang="zh-CN" altLang="en-US" sz="2400" dirty="0">
              <a:latin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409683A-B7B6-09EC-5071-30DB35FABA0F}"/>
                  </a:ext>
                </a:extLst>
              </p:cNvPr>
              <p:cNvSpPr/>
              <p:nvPr/>
            </p:nvSpPr>
            <p:spPr>
              <a:xfrm>
                <a:off x="2222102" y="1768318"/>
                <a:ext cx="1934210" cy="11868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𝑖h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𝛥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&amp;=−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7409683A-B7B6-09EC-5071-30DB35FABA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2102" y="1768318"/>
                <a:ext cx="1934210" cy="118681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58A212-639C-EF38-910E-DD8902E5BC2C}"/>
                  </a:ext>
                </a:extLst>
              </p:cNvPr>
              <p:cNvSpPr/>
              <p:nvPr/>
            </p:nvSpPr>
            <p:spPr>
              <a:xfrm>
                <a:off x="1888883" y="3450671"/>
                <a:ext cx="8194917" cy="235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zh-CN" altLang="en-US" sz="240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&amp;=−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⋅</m:t>
                          </m:r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   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</m:e>
                        <m:e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&amp;=−</m:t>
                          </m:r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f>
                            <m:fPr>
                              <m:ctrlPr>
                                <a:rPr lang="zh-CN" altLang="en-US" sz="2400" i="1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den>
                          </m:f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𝛾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&amp;&amp;</m:t>
                          </m:r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zh-CN" altLang="en-US" sz="2400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e>
                          </m:d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  <m:e>
                              <m:r>
                                <a:rPr lang="zh-CN" altLang="en-US" sz="2400" i="0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h𝑗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eqArr>
                    </m:oMath>
                  </m:oMathPara>
                </a14:m>
                <a:endParaRPr lang="zh-CN" altLang="en-US" sz="2400" dirty="0"/>
              </a:p>
            </p:txBody>
          </p:sp>
        </mc:Choice>
        <mc:Fallback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58A212-639C-EF38-910E-DD8902E5BC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8883" y="3450671"/>
                <a:ext cx="8194917" cy="2359660"/>
              </a:xfrm>
              <a:prstGeom prst="rect">
                <a:avLst/>
              </a:prstGeom>
              <a:blipFill>
                <a:blip r:embed="rId4"/>
                <a:stretch>
                  <a:fillRect l="-310" t="-48128" b="-721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DCBED82-F4F8-DAE3-A17D-AA73BC5E7D1F}"/>
                  </a:ext>
                </a:extLst>
              </p:cNvPr>
              <p:cNvSpPr/>
              <p:nvPr/>
            </p:nvSpPr>
            <p:spPr>
              <a:xfrm>
                <a:off x="634340" y="5826917"/>
                <a:ext cx="10951869" cy="5067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fontAlgn="auto">
                  <a:lnSpc>
                    <a:spcPct val="15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学习率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𝜂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∈(0,1)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控制着算法每一轮迭代中的更新步长：若太长则容易震荡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,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太小则收敛速度又会过慢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7DCBED82-F4F8-DAE3-A17D-AA73BC5E7D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340" y="5826917"/>
                <a:ext cx="10951869" cy="506730"/>
              </a:xfrm>
              <a:prstGeom prst="rect">
                <a:avLst/>
              </a:prstGeom>
              <a:blipFill>
                <a:blip r:embed="rId5"/>
                <a:stretch>
                  <a:fillRect l="-334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5753A376-D933-C8E2-F1FE-B7769675BD28}"/>
              </a:ext>
            </a:extLst>
          </p:cNvPr>
          <p:cNvSpPr txBox="1"/>
          <p:nvPr/>
        </p:nvSpPr>
        <p:spPr>
          <a:xfrm>
            <a:off x="4312327" y="2114699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(5.13)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F8B0151-3B81-F4F9-03CB-5E7768DC3392}"/>
              </a:ext>
            </a:extLst>
          </p:cNvPr>
          <p:cNvSpPr txBox="1"/>
          <p:nvPr/>
        </p:nvSpPr>
        <p:spPr>
          <a:xfrm>
            <a:off x="4329186" y="2490771"/>
            <a:ext cx="99504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(5.14)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3" name="矩形 2">
            <a:extLst>
              <a:ext uri="{FF2B5EF4-FFF2-40B4-BE49-F238E27FC236}">
                <a16:creationId xmlns:a16="http://schemas.microsoft.com/office/drawing/2014/main" id="{594DE238-F953-E4DD-14E8-7762D3FA3B31}"/>
              </a:ext>
            </a:extLst>
          </p:cNvPr>
          <p:cNvSpPr/>
          <p:nvPr/>
        </p:nvSpPr>
        <p:spPr>
          <a:xfrm>
            <a:off x="450114" y="3830730"/>
            <a:ext cx="1722113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隐含层</a:t>
            </a:r>
            <a:r>
              <a:rPr lang="zh-CN" altLang="en-CN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梯度项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6">
            <a:extLst>
              <a:ext uri="{FF2B5EF4-FFF2-40B4-BE49-F238E27FC236}">
                <a16:creationId xmlns:a16="http://schemas.microsoft.com/office/drawing/2014/main" id="{DCE0B24A-5F74-F820-E73F-1DA02E9B2CBB}"/>
              </a:ext>
            </a:extLst>
          </p:cNvPr>
          <p:cNvSpPr txBox="1"/>
          <p:nvPr/>
        </p:nvSpPr>
        <p:spPr>
          <a:xfrm>
            <a:off x="10307203" y="4859650"/>
            <a:ext cx="10070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sz="2400" dirty="0">
                <a:latin typeface="+mn-ea"/>
              </a:rPr>
              <a:t>(5.15)</a:t>
            </a:r>
            <a:endParaRPr lang="zh-CN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4510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内容占位符 3" descr="屏幕剪辑">
            <a:extLst>
              <a:ext uri="{FF2B5EF4-FFF2-40B4-BE49-F238E27FC236}">
                <a16:creationId xmlns:a16="http://schemas.microsoft.com/office/drawing/2014/main" id="{7FC537B5-C9DE-5600-A744-225B4144AB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0280" y="1346200"/>
            <a:ext cx="7711440" cy="4808855"/>
          </a:xfrm>
          <a:prstGeom prst="rect">
            <a:avLst/>
          </a:prstGeom>
        </p:spPr>
      </p:pic>
      <p:sp>
        <p:nvSpPr>
          <p:cNvPr id="4" name="文本占位符 1">
            <a:extLst>
              <a:ext uri="{FF2B5EF4-FFF2-40B4-BE49-F238E27FC236}">
                <a16:creationId xmlns:a16="http://schemas.microsoft.com/office/drawing/2014/main" id="{B6D2FFD8-A2B3-8E25-07D2-53673DBFEED3}"/>
              </a:ext>
            </a:extLst>
          </p:cNvPr>
          <p:cNvSpPr>
            <a:spLocks noGrp="1"/>
          </p:cNvSpPr>
          <p:nvPr/>
        </p:nvSpPr>
        <p:spPr>
          <a:xfrm>
            <a:off x="630555" y="26606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BP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学习算法</a:t>
            </a:r>
          </a:p>
        </p:txBody>
      </p:sp>
    </p:spTree>
    <p:extLst>
      <p:ext uri="{BB962C8B-B14F-4D97-AF65-F5344CB8AC3E}">
        <p14:creationId xmlns:p14="http://schemas.microsoft.com/office/powerpoint/2010/main" val="1151052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BC5562CF-6131-1282-1B65-CAB64CE4621A}"/>
              </a:ext>
            </a:extLst>
          </p:cNvPr>
          <p:cNvSpPr txBox="1">
            <a:spLocks/>
          </p:cNvSpPr>
          <p:nvPr/>
        </p:nvSpPr>
        <p:spPr>
          <a:xfrm>
            <a:off x="669925" y="274955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误差反向传播算法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28976CB-5715-6FEA-C671-A3C55BAFF46C}"/>
                  </a:ext>
                </a:extLst>
              </p:cNvPr>
              <p:cNvSpPr/>
              <p:nvPr/>
            </p:nvSpPr>
            <p:spPr>
              <a:xfrm>
                <a:off x="669925" y="701040"/>
                <a:ext cx="11210044" cy="56137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457200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标准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914400" lvl="1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每次针对单个训练样例更新权值与阈值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914400" lvl="1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参数更新频繁，不同样例可能抵消，需要多次迭代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457200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累积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914400" lvl="1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优化目标是最小化整个训练集上的累积误差：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𝐸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MS Mincho" charset="0"/>
                        <a:cs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𝑚</m:t>
                        </m:r>
                      </m:den>
                    </m:f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MS Mincho" charset="0"/>
                            <a:cs typeface="Cambria Math" panose="02040503050406030204" pitchFamily="18" charset="0"/>
                          </a:rPr>
                          <m:t> </m:t>
                        </m:r>
                      </m:e>
                    </m:nary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914400" lvl="1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读取整个训练集一遍才对参数进行更新，参数更新频率较低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marL="457200" indent="-4572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实际应用：很多任务中，累计误差下降到一定程度后，进一步下降会非常缓慢，这时标准 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BP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算法往往会获得较好的解，尤其当训练集非常大时效果更明显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28976CB-5715-6FEA-C671-A3C55BAFF4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925" y="701040"/>
                <a:ext cx="11210044" cy="5613716"/>
              </a:xfrm>
              <a:prstGeom prst="rect">
                <a:avLst/>
              </a:prstGeom>
              <a:blipFill>
                <a:blip r:embed="rId2"/>
                <a:stretch>
                  <a:fillRect l="-761" r="-3535" b="-1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8061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>
            <a:extLst>
              <a:ext uri="{FF2B5EF4-FFF2-40B4-BE49-F238E27FC236}">
                <a16:creationId xmlns:a16="http://schemas.microsoft.com/office/drawing/2014/main" id="{96646A35-0217-4469-6CED-6EAD97BC95A3}"/>
              </a:ext>
            </a:extLst>
          </p:cNvPr>
          <p:cNvSpPr txBox="1"/>
          <p:nvPr/>
        </p:nvSpPr>
        <p:spPr>
          <a:xfrm>
            <a:off x="496570" y="175895"/>
            <a:ext cx="461835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深度神经网络</a:t>
            </a: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F4304713-A1D4-2C02-A3E7-521C307FA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03" y="2191747"/>
            <a:ext cx="2389107" cy="1892967"/>
          </a:xfrm>
          <a:prstGeom prst="rect">
            <a:avLst/>
          </a:prstGeom>
        </p:spPr>
      </p:pic>
      <p:pic>
        <p:nvPicPr>
          <p:cNvPr id="5" name="图片 275">
            <a:extLst>
              <a:ext uri="{FF2B5EF4-FFF2-40B4-BE49-F238E27FC236}">
                <a16:creationId xmlns:a16="http://schemas.microsoft.com/office/drawing/2014/main" id="{E6F83C94-5995-5636-3AC2-9FB6E1D2CAE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 t="4300"/>
          <a:stretch>
            <a:fillRect/>
          </a:stretch>
        </p:blipFill>
        <p:spPr>
          <a:xfrm>
            <a:off x="7975582" y="2306479"/>
            <a:ext cx="4216418" cy="180834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97C1DDE3-1C8C-AD6D-798D-6AA6755970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5812232" y="2100000"/>
            <a:ext cx="1667008" cy="2204288"/>
          </a:xfrm>
          <a:prstGeom prst="rect">
            <a:avLst/>
          </a:prstGeom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D47F26BA-F188-F398-8F19-59067E5C07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3237844" y="2092524"/>
            <a:ext cx="1580180" cy="2194334"/>
          </a:xfrm>
          <a:prstGeom prst="rect">
            <a:avLst/>
          </a:prstGeom>
        </p:spPr>
      </p:pic>
      <p:sp>
        <p:nvSpPr>
          <p:cNvPr id="8" name="文本框 8">
            <a:extLst>
              <a:ext uri="{FF2B5EF4-FFF2-40B4-BE49-F238E27FC236}">
                <a16:creationId xmlns:a16="http://schemas.microsoft.com/office/drawing/2014/main" id="{AE8D0BC3-9263-D7E2-0A7C-0C0445BEA2F9}"/>
              </a:ext>
            </a:extLst>
          </p:cNvPr>
          <p:cNvSpPr txBox="1"/>
          <p:nvPr/>
        </p:nvSpPr>
        <p:spPr>
          <a:xfrm>
            <a:off x="2805747" y="4114824"/>
            <a:ext cx="3071438" cy="458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层神经网络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zh-CN" alt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单隐层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76F81CD-7EB8-5A01-847F-9A81952C02D8}"/>
              </a:ext>
            </a:extLst>
          </p:cNvPr>
          <p:cNvSpPr txBox="1"/>
          <p:nvPr/>
        </p:nvSpPr>
        <p:spPr>
          <a:xfrm>
            <a:off x="5281995" y="4114824"/>
            <a:ext cx="3411534" cy="458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层神经网络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个隐含层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3CEA2D93-1650-87CC-BED9-5B4D72FF6B9D}"/>
              </a:ext>
            </a:extLst>
          </p:cNvPr>
          <p:cNvSpPr txBox="1"/>
          <p:nvPr/>
        </p:nvSpPr>
        <p:spPr>
          <a:xfrm>
            <a:off x="8380831" y="4117506"/>
            <a:ext cx="3071438" cy="45890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</a:t>
            </a:r>
            <a:r>
              <a:rPr 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层神经网络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</a:t>
            </a:r>
            <a:r>
              <a:rPr lang="zh-CN" alt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含</a:t>
            </a:r>
            <a:r>
              <a:rPr lang="zh-CN" altLang="en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79A1D298-7309-503F-2141-A60701ABC8D2}"/>
              </a:ext>
            </a:extLst>
          </p:cNvPr>
          <p:cNvSpPr txBox="1"/>
          <p:nvPr/>
        </p:nvSpPr>
        <p:spPr>
          <a:xfrm>
            <a:off x="4465185" y="5685826"/>
            <a:ext cx="129948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浅层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Right Arrow 4">
            <a:extLst>
              <a:ext uri="{FF2B5EF4-FFF2-40B4-BE49-F238E27FC236}">
                <a16:creationId xmlns:a16="http://schemas.microsoft.com/office/drawing/2014/main" id="{67C83ACA-EAFD-E0C6-EA8D-43D06524E2D1}"/>
              </a:ext>
            </a:extLst>
          </p:cNvPr>
          <p:cNvSpPr/>
          <p:nvPr/>
        </p:nvSpPr>
        <p:spPr>
          <a:xfrm>
            <a:off x="6645736" y="5843993"/>
            <a:ext cx="1480833" cy="2863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文本框 8">
            <a:extLst>
              <a:ext uri="{FF2B5EF4-FFF2-40B4-BE49-F238E27FC236}">
                <a16:creationId xmlns:a16="http://schemas.microsoft.com/office/drawing/2014/main" id="{B4BB9940-0E45-DD05-6021-28EAD7BC9E7B}"/>
              </a:ext>
            </a:extLst>
          </p:cNvPr>
          <p:cNvSpPr txBox="1"/>
          <p:nvPr/>
        </p:nvSpPr>
        <p:spPr>
          <a:xfrm>
            <a:off x="9434051" y="5670881"/>
            <a:ext cx="129948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4" name="文本框 8">
            <a:extLst>
              <a:ext uri="{FF2B5EF4-FFF2-40B4-BE49-F238E27FC236}">
                <a16:creationId xmlns:a16="http://schemas.microsoft.com/office/drawing/2014/main" id="{824A9CCB-F92B-BA88-D862-F4A53982ED69}"/>
              </a:ext>
            </a:extLst>
          </p:cNvPr>
          <p:cNvSpPr txBox="1"/>
          <p:nvPr/>
        </p:nvSpPr>
        <p:spPr>
          <a:xfrm>
            <a:off x="717223" y="1164977"/>
            <a:ext cx="3071438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775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 animBg="1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>
            <a:extLst>
              <a:ext uri="{FF2B5EF4-FFF2-40B4-BE49-F238E27FC236}">
                <a16:creationId xmlns:a16="http://schemas.microsoft.com/office/drawing/2014/main" id="{07C2B7D4-E802-2A66-3FA8-A32F5F8B24C9}"/>
              </a:ext>
            </a:extLst>
          </p:cNvPr>
          <p:cNvSpPr txBox="1"/>
          <p:nvPr/>
        </p:nvSpPr>
        <p:spPr>
          <a:xfrm>
            <a:off x="496570" y="175895"/>
            <a:ext cx="461835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深度神经网络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5164CEF-E1B4-2CB1-B801-4C10C773D823}"/>
              </a:ext>
            </a:extLst>
          </p:cNvPr>
          <p:cNvSpPr txBox="1"/>
          <p:nvPr/>
        </p:nvSpPr>
        <p:spPr>
          <a:xfrm>
            <a:off x="496570" y="1054088"/>
            <a:ext cx="11142980" cy="8744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深度神经网络（Deep Neural Network，DNN）与神经网络的区别在于：</a:t>
            </a:r>
            <a:r>
              <a:rPr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隐藏层的数量变多了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。简单来说网络变深了，就是字面含义的深，层数变多了。</a:t>
            </a:r>
          </a:p>
        </p:txBody>
      </p:sp>
      <p:pic>
        <p:nvPicPr>
          <p:cNvPr id="5" name="图片 275">
            <a:extLst>
              <a:ext uri="{FF2B5EF4-FFF2-40B4-BE49-F238E27FC236}">
                <a16:creationId xmlns:a16="http://schemas.microsoft.com/office/drawing/2014/main" id="{05A0B4AD-0361-00BF-C035-4C2BF8495D14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rcRect t="4300"/>
          <a:stretch>
            <a:fillRect/>
          </a:stretch>
        </p:blipFill>
        <p:spPr>
          <a:xfrm>
            <a:off x="5306060" y="1655226"/>
            <a:ext cx="3799205" cy="162941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DBB5AD1-5794-A97E-C840-0E2782928EA1}"/>
              </a:ext>
            </a:extLst>
          </p:cNvPr>
          <p:cNvSpPr txBox="1"/>
          <p:nvPr/>
        </p:nvSpPr>
        <p:spPr>
          <a:xfrm>
            <a:off x="496570" y="3284636"/>
            <a:ext cx="11339115" cy="2951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 algn="l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从宏观来说，机器学习有两个高潮的发展：浅层学习（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Shallow Learning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）和深度学习（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Deep Learning, DL</a:t>
            </a: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）。</a:t>
            </a:r>
            <a:endParaRPr lang="zh-CN" altLang="en-US" b="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</a:pPr>
            <a:endParaRPr lang="zh-CN" altLang="en-US" b="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1）第一个是在20世纪80年代末期，BP算法的发明，掀起了一波机器学习的热潮。因为这种算法可以让模型从大量训练样本中学习到一定的规律，这比基于人工规则的系统效果好。当时的人工网络基本上只含有一层隐含层，是浅层网络。20世纪90年代，SVM、Boost等各种浅层机器学习模型相继出现。</a:t>
            </a:r>
            <a:endParaRPr lang="zh-CN" altLang="en-US" b="0" dirty="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 algn="l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cs typeface="宋体" panose="02010600030101010101" pitchFamily="2" charset="-122"/>
                <a:sym typeface="+mn-ea"/>
              </a:rPr>
              <a:t>（2）2006年，加拿大多伦多大学的Geoffrey Hinton教授和他的学生发表了一篇文章，其主要观点是：多隐藏层的神经网络具有更好的特征学习能力，从此开启深度学习的浪潮。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59952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62C2282-BA51-DB04-A3A1-D2E006895B5A}"/>
              </a:ext>
            </a:extLst>
          </p:cNvPr>
          <p:cNvSpPr txBox="1">
            <a:spLocks/>
          </p:cNvSpPr>
          <p:nvPr/>
        </p:nvSpPr>
        <p:spPr>
          <a:xfrm>
            <a:off x="604531" y="249099"/>
            <a:ext cx="4622800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智能体如何认知世界？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578395D-96EF-6D8B-2185-27A52FD2F707}"/>
              </a:ext>
            </a:extLst>
          </p:cNvPr>
          <p:cNvSpPr/>
          <p:nvPr/>
        </p:nvSpPr>
        <p:spPr>
          <a:xfrm>
            <a:off x="445184" y="924699"/>
            <a:ext cx="10789919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例：婴儿睡觉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1325CABC-32A1-AB90-1694-64DED6E6B4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705" y="851428"/>
            <a:ext cx="1693432" cy="1889622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3877B481-2557-A2ED-AE99-8313AEFDB7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102" y="883529"/>
            <a:ext cx="1436625" cy="1800570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8DB04EBC-BB7C-5CFD-643A-C8538D4F2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6250" y="3512167"/>
            <a:ext cx="2148297" cy="1707129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4BBBD681-4B5B-0CB9-0D5E-C96585E785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2425" y="3438076"/>
            <a:ext cx="1765712" cy="1889622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589B6EF1-B84B-07F4-3B9A-C03EB976A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41583" y="3430470"/>
            <a:ext cx="1219126" cy="1556120"/>
          </a:xfrm>
          <a:prstGeom prst="rect">
            <a:avLst/>
          </a:prstGeom>
        </p:spPr>
      </p:pic>
      <p:sp>
        <p:nvSpPr>
          <p:cNvPr id="9" name="Right Arrow 10">
            <a:extLst>
              <a:ext uri="{FF2B5EF4-FFF2-40B4-BE49-F238E27FC236}">
                <a16:creationId xmlns:a16="http://schemas.microsoft.com/office/drawing/2014/main" id="{CF3D9194-284F-FDC0-CD8B-02359AC53435}"/>
              </a:ext>
            </a:extLst>
          </p:cNvPr>
          <p:cNvSpPr/>
          <p:nvPr/>
        </p:nvSpPr>
        <p:spPr>
          <a:xfrm>
            <a:off x="4757999" y="4150104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0" name="Right Arrow 13">
            <a:extLst>
              <a:ext uri="{FF2B5EF4-FFF2-40B4-BE49-F238E27FC236}">
                <a16:creationId xmlns:a16="http://schemas.microsoft.com/office/drawing/2014/main" id="{DB4F3B6F-9A46-078F-9FA1-90F62F6843F3}"/>
              </a:ext>
            </a:extLst>
          </p:cNvPr>
          <p:cNvSpPr/>
          <p:nvPr/>
        </p:nvSpPr>
        <p:spPr>
          <a:xfrm>
            <a:off x="8372009" y="4089872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4968B48A-9487-BF0C-4DD3-B553765F63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57518" y="961117"/>
            <a:ext cx="1877991" cy="1510740"/>
          </a:xfrm>
          <a:prstGeom prst="rect">
            <a:avLst/>
          </a:prstGeom>
        </p:spPr>
      </p:pic>
      <p:sp>
        <p:nvSpPr>
          <p:cNvPr id="12" name="Right Arrow 16">
            <a:extLst>
              <a:ext uri="{FF2B5EF4-FFF2-40B4-BE49-F238E27FC236}">
                <a16:creationId xmlns:a16="http://schemas.microsoft.com/office/drawing/2014/main" id="{65AB19D4-CF3F-BE89-D185-AB8678126A9A}"/>
              </a:ext>
            </a:extLst>
          </p:cNvPr>
          <p:cNvSpPr/>
          <p:nvPr/>
        </p:nvSpPr>
        <p:spPr>
          <a:xfrm>
            <a:off x="5067507" y="1514221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Right Arrow 17">
            <a:extLst>
              <a:ext uri="{FF2B5EF4-FFF2-40B4-BE49-F238E27FC236}">
                <a16:creationId xmlns:a16="http://schemas.microsoft.com/office/drawing/2014/main" id="{762658AB-E2B7-53D5-8A31-AD7A497985DF}"/>
              </a:ext>
            </a:extLst>
          </p:cNvPr>
          <p:cNvSpPr/>
          <p:nvPr/>
        </p:nvSpPr>
        <p:spPr>
          <a:xfrm>
            <a:off x="8434966" y="1535219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矩形 15">
            <a:extLst>
              <a:ext uri="{FF2B5EF4-FFF2-40B4-BE49-F238E27FC236}">
                <a16:creationId xmlns:a16="http://schemas.microsoft.com/office/drawing/2014/main" id="{E72138E6-3790-8005-B4F8-FAAC37EECCB0}"/>
              </a:ext>
            </a:extLst>
          </p:cNvPr>
          <p:cNvSpPr/>
          <p:nvPr/>
        </p:nvSpPr>
        <p:spPr>
          <a:xfrm>
            <a:off x="3410013" y="5239705"/>
            <a:ext cx="106376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关门</a:t>
            </a:r>
          </a:p>
        </p:txBody>
      </p:sp>
      <p:sp>
        <p:nvSpPr>
          <p:cNvPr id="15" name="矩形 15">
            <a:extLst>
              <a:ext uri="{FF2B5EF4-FFF2-40B4-BE49-F238E27FC236}">
                <a16:creationId xmlns:a16="http://schemas.microsoft.com/office/drawing/2014/main" id="{31754A63-5855-1D5E-FFF1-86B27E07A4E1}"/>
              </a:ext>
            </a:extLst>
          </p:cNvPr>
          <p:cNvSpPr/>
          <p:nvPr/>
        </p:nvSpPr>
        <p:spPr>
          <a:xfrm>
            <a:off x="6574347" y="5365292"/>
            <a:ext cx="106376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拉窗帘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A7FF954-81F6-2137-0CAA-84B5CECC3EEB}"/>
              </a:ext>
            </a:extLst>
          </p:cNvPr>
          <p:cNvSpPr/>
          <p:nvPr/>
        </p:nvSpPr>
        <p:spPr>
          <a:xfrm>
            <a:off x="10135648" y="5224809"/>
            <a:ext cx="1063765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睡觉</a:t>
            </a:r>
          </a:p>
        </p:txBody>
      </p:sp>
      <p:sp>
        <p:nvSpPr>
          <p:cNvPr id="17" name="矩形 15">
            <a:extLst>
              <a:ext uri="{FF2B5EF4-FFF2-40B4-BE49-F238E27FC236}">
                <a16:creationId xmlns:a16="http://schemas.microsoft.com/office/drawing/2014/main" id="{2D9647C3-E234-076A-DD26-2EF9CDCCFFB9}"/>
              </a:ext>
            </a:extLst>
          </p:cNvPr>
          <p:cNvSpPr/>
          <p:nvPr/>
        </p:nvSpPr>
        <p:spPr>
          <a:xfrm>
            <a:off x="3215568" y="2655828"/>
            <a:ext cx="1161889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外界刺激</a:t>
            </a:r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id="{1962410B-6CC5-2D77-0ABC-763D5672D02D}"/>
              </a:ext>
            </a:extLst>
          </p:cNvPr>
          <p:cNvSpPr/>
          <p:nvPr/>
        </p:nvSpPr>
        <p:spPr>
          <a:xfrm>
            <a:off x="6356895" y="2757467"/>
            <a:ext cx="1498671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越来越兴奋</a:t>
            </a:r>
          </a:p>
        </p:txBody>
      </p:sp>
      <p:sp>
        <p:nvSpPr>
          <p:cNvPr id="19" name="矩形 15">
            <a:extLst>
              <a:ext uri="{FF2B5EF4-FFF2-40B4-BE49-F238E27FC236}">
                <a16:creationId xmlns:a16="http://schemas.microsoft.com/office/drawing/2014/main" id="{15DAB25A-6EB1-ABB6-DF93-A0A0AC314633}"/>
              </a:ext>
            </a:extLst>
          </p:cNvPr>
          <p:cNvSpPr/>
          <p:nvPr/>
        </p:nvSpPr>
        <p:spPr>
          <a:xfrm>
            <a:off x="9835004" y="2759980"/>
            <a:ext cx="997656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大哭</a:t>
            </a:r>
          </a:p>
        </p:txBody>
      </p:sp>
      <p:pic>
        <p:nvPicPr>
          <p:cNvPr id="20" name="Picture 21">
            <a:extLst>
              <a:ext uri="{FF2B5EF4-FFF2-40B4-BE49-F238E27FC236}">
                <a16:creationId xmlns:a16="http://schemas.microsoft.com/office/drawing/2014/main" id="{EA22866C-4E2D-F2A5-D421-E67B5A27AC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727" y="2586129"/>
            <a:ext cx="2044700" cy="2146300"/>
          </a:xfrm>
          <a:prstGeom prst="rect">
            <a:avLst/>
          </a:prstGeom>
        </p:spPr>
      </p:pic>
      <p:sp>
        <p:nvSpPr>
          <p:cNvPr id="21" name="矩形 15">
            <a:extLst>
              <a:ext uri="{FF2B5EF4-FFF2-40B4-BE49-F238E27FC236}">
                <a16:creationId xmlns:a16="http://schemas.microsoft.com/office/drawing/2014/main" id="{393E4780-E88F-C115-DAAB-7F03D0121BEC}"/>
              </a:ext>
            </a:extLst>
          </p:cNvPr>
          <p:cNvSpPr/>
          <p:nvPr/>
        </p:nvSpPr>
        <p:spPr>
          <a:xfrm>
            <a:off x="367869" y="4732429"/>
            <a:ext cx="1675534" cy="458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想睡觉的宝宝</a:t>
            </a:r>
          </a:p>
        </p:txBody>
      </p:sp>
      <p:sp>
        <p:nvSpPr>
          <p:cNvPr id="22" name="Right Arrow 30">
            <a:extLst>
              <a:ext uri="{FF2B5EF4-FFF2-40B4-BE49-F238E27FC236}">
                <a16:creationId xmlns:a16="http://schemas.microsoft.com/office/drawing/2014/main" id="{11BBB240-289A-3FC0-7FA4-FE62FB93321E}"/>
              </a:ext>
            </a:extLst>
          </p:cNvPr>
          <p:cNvSpPr/>
          <p:nvPr/>
        </p:nvSpPr>
        <p:spPr>
          <a:xfrm rot="19709318">
            <a:off x="2206673" y="2413736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ight Arrow 31">
            <a:extLst>
              <a:ext uri="{FF2B5EF4-FFF2-40B4-BE49-F238E27FC236}">
                <a16:creationId xmlns:a16="http://schemas.microsoft.com/office/drawing/2014/main" id="{A0C33E05-761D-0B1E-0464-A79F7057C172}"/>
              </a:ext>
            </a:extLst>
          </p:cNvPr>
          <p:cNvSpPr/>
          <p:nvPr/>
        </p:nvSpPr>
        <p:spPr>
          <a:xfrm rot="2036973">
            <a:off x="2239958" y="3916920"/>
            <a:ext cx="600369" cy="3625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4" name="矩形 15">
            <a:extLst>
              <a:ext uri="{FF2B5EF4-FFF2-40B4-BE49-F238E27FC236}">
                <a16:creationId xmlns:a16="http://schemas.microsoft.com/office/drawing/2014/main" id="{0C82B2C3-F7B5-5777-3B08-E02DAAE81C0A}"/>
              </a:ext>
            </a:extLst>
          </p:cNvPr>
          <p:cNvSpPr/>
          <p:nvPr/>
        </p:nvSpPr>
        <p:spPr>
          <a:xfrm>
            <a:off x="1054468" y="5693694"/>
            <a:ext cx="10300474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经过反复训练，宝宝逐渐认识到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关门、拉窗帘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之后就应该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睡觉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了</a:t>
            </a:r>
          </a:p>
        </p:txBody>
      </p:sp>
    </p:spTree>
    <p:extLst>
      <p:ext uri="{BB962C8B-B14F-4D97-AF65-F5344CB8AC3E}">
        <p14:creationId xmlns:p14="http://schemas.microsoft.com/office/powerpoint/2010/main" val="4250556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 animBg="1"/>
      <p:bldP spid="10" grpId="0" animBg="1"/>
      <p:bldP spid="12" grpId="0" animBg="1"/>
      <p:bldP spid="13" grpId="0" animBg="1"/>
      <p:bldP spid="14" grpId="0"/>
      <p:bldP spid="15" grpId="0"/>
      <p:bldP spid="16" grpId="0"/>
      <p:bldP spid="17" grpId="0"/>
      <p:bldP spid="18" grpId="0"/>
      <p:bldP spid="19" grpId="0"/>
      <p:bldP spid="21" grpId="0"/>
      <p:bldP spid="22" grpId="0" animBg="1"/>
      <p:bldP spid="23" grpId="0" animBg="1"/>
      <p:bldP spid="2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>
            <a:extLst>
              <a:ext uri="{FF2B5EF4-FFF2-40B4-BE49-F238E27FC236}">
                <a16:creationId xmlns:a16="http://schemas.microsoft.com/office/drawing/2014/main" id="{4FEE8085-B0B4-0446-9701-5426B51C57DF}"/>
              </a:ext>
            </a:extLst>
          </p:cNvPr>
          <p:cNvSpPr txBox="1"/>
          <p:nvPr/>
        </p:nvSpPr>
        <p:spPr>
          <a:xfrm>
            <a:off x="496570" y="175895"/>
            <a:ext cx="461835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深度神经网络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39C3A11-C238-4DD6-9AB5-03FFD9E663DE}"/>
              </a:ext>
            </a:extLst>
          </p:cNvPr>
          <p:cNvSpPr txBox="1"/>
          <p:nvPr/>
        </p:nvSpPr>
        <p:spPr>
          <a:xfrm>
            <a:off x="496570" y="913000"/>
            <a:ext cx="1114298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表示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深度神经网络（Deep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Neural </a:t>
            </a: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Network，DNN</a:t>
            </a:r>
            <a:r>
              <a:rPr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的元素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5" name="Picture 1">
            <a:extLst>
              <a:ext uri="{FF2B5EF4-FFF2-40B4-BE49-F238E27FC236}">
                <a16:creationId xmlns:a16="http://schemas.microsoft.com/office/drawing/2014/main" id="{A5297D56-6240-07D3-3F4E-AFD4D5C8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50" y="1555794"/>
            <a:ext cx="5422900" cy="23749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8">
                <a:extLst>
                  <a:ext uri="{FF2B5EF4-FFF2-40B4-BE49-F238E27FC236}">
                    <a16:creationId xmlns:a16="http://schemas.microsoft.com/office/drawing/2014/main" id="{3A76ADA4-840B-3FF1-5B27-60D6F6C9C039}"/>
                  </a:ext>
                </a:extLst>
              </p:cNvPr>
              <p:cNvSpPr txBox="1"/>
              <p:nvPr/>
            </p:nvSpPr>
            <p:spPr>
              <a:xfrm>
                <a:off x="813772" y="1526392"/>
                <a:ext cx="11142980" cy="581057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algn="l" fontAlgn="auto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深度神经网络的层数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𝐿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=4</m:t>
                    </m:r>
                  </m:oMath>
                </a14:m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6" name="文本框 8">
                <a:extLst>
                  <a:ext uri="{FF2B5EF4-FFF2-40B4-BE49-F238E27FC236}">
                    <a16:creationId xmlns:a16="http://schemas.microsoft.com/office/drawing/2014/main" id="{3A76ADA4-840B-3FF1-5B27-60D6F6C9C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772" y="1526392"/>
                <a:ext cx="11142980" cy="581057"/>
              </a:xfrm>
              <a:prstGeom prst="rect">
                <a:avLst/>
              </a:prstGeom>
              <a:blipFill>
                <a:blip r:embed="rId4"/>
                <a:stretch>
                  <a:fillRect l="-711" b="-229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8">
                <a:extLst>
                  <a:ext uri="{FF2B5EF4-FFF2-40B4-BE49-F238E27FC236}">
                    <a16:creationId xmlns:a16="http://schemas.microsoft.com/office/drawing/2014/main" id="{E14E8648-5E8D-5733-8C88-08A08C107C97}"/>
                  </a:ext>
                </a:extLst>
              </p:cNvPr>
              <p:cNvSpPr txBox="1"/>
              <p:nvPr/>
            </p:nvSpPr>
            <p:spPr>
              <a:xfrm>
                <a:off x="640387" y="2075879"/>
                <a:ext cx="11142980" cy="59792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algn="l" fontAlgn="auto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层的神经元数：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𝑛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7" name="文本框 8">
                <a:extLst>
                  <a:ext uri="{FF2B5EF4-FFF2-40B4-BE49-F238E27FC236}">
                    <a16:creationId xmlns:a16="http://schemas.microsoft.com/office/drawing/2014/main" id="{E14E8648-5E8D-5733-8C88-08A08C107C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87" y="2075879"/>
                <a:ext cx="11142980" cy="597921"/>
              </a:xfrm>
              <a:prstGeom prst="rect">
                <a:avLst/>
              </a:prstGeom>
              <a:blipFill>
                <a:blip r:embed="rId5"/>
                <a:stretch>
                  <a:fillRect l="-711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8">
            <a:extLst>
              <a:ext uri="{FF2B5EF4-FFF2-40B4-BE49-F238E27FC236}">
                <a16:creationId xmlns:a16="http://schemas.microsoft.com/office/drawing/2014/main" id="{C8532D13-F911-6382-1CBF-910C3EE1EC90}"/>
              </a:ext>
            </a:extLst>
          </p:cNvPr>
          <p:cNvSpPr txBox="1"/>
          <p:nvPr/>
        </p:nvSpPr>
        <p:spPr>
          <a:xfrm>
            <a:off x="6744441" y="3451552"/>
            <a:ext cx="396330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734A83D-5A06-B99E-18DC-AE1DDE5B81D2}"/>
              </a:ext>
            </a:extLst>
          </p:cNvPr>
          <p:cNvSpPr txBox="1"/>
          <p:nvPr/>
        </p:nvSpPr>
        <p:spPr>
          <a:xfrm>
            <a:off x="7632842" y="3872394"/>
            <a:ext cx="396330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251275B0-B3B8-049E-A8BF-F6D383C83675}"/>
              </a:ext>
            </a:extLst>
          </p:cNvPr>
          <p:cNvSpPr txBox="1"/>
          <p:nvPr/>
        </p:nvSpPr>
        <p:spPr>
          <a:xfrm>
            <a:off x="8549630" y="3889363"/>
            <a:ext cx="396330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8">
            <a:extLst>
              <a:ext uri="{FF2B5EF4-FFF2-40B4-BE49-F238E27FC236}">
                <a16:creationId xmlns:a16="http://schemas.microsoft.com/office/drawing/2014/main" id="{72913E31-E744-9A10-CA36-BFDC2CB8D70F}"/>
              </a:ext>
            </a:extLst>
          </p:cNvPr>
          <p:cNvSpPr txBox="1"/>
          <p:nvPr/>
        </p:nvSpPr>
        <p:spPr>
          <a:xfrm>
            <a:off x="9438031" y="3539691"/>
            <a:ext cx="396330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2521916D-D952-2116-E989-C20F0DAF6D90}"/>
              </a:ext>
            </a:extLst>
          </p:cNvPr>
          <p:cNvSpPr txBox="1"/>
          <p:nvPr/>
        </p:nvSpPr>
        <p:spPr>
          <a:xfrm>
            <a:off x="10354819" y="2957417"/>
            <a:ext cx="396330" cy="12899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层</a:t>
            </a:r>
            <a:endParaRPr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8">
                <a:extLst>
                  <a:ext uri="{FF2B5EF4-FFF2-40B4-BE49-F238E27FC236}">
                    <a16:creationId xmlns:a16="http://schemas.microsoft.com/office/drawing/2014/main" id="{54884741-73F8-E6E1-0B00-430B60123F4E}"/>
                  </a:ext>
                </a:extLst>
              </p:cNvPr>
              <p:cNvSpPr txBox="1"/>
              <p:nvPr/>
            </p:nvSpPr>
            <p:spPr>
              <a:xfrm>
                <a:off x="781059" y="2607910"/>
                <a:ext cx="11142980" cy="59792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 algn="l" fontAlgn="auto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层的激活函数：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𝑎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3" name="文本框 8">
                <a:extLst>
                  <a:ext uri="{FF2B5EF4-FFF2-40B4-BE49-F238E27FC236}">
                    <a16:creationId xmlns:a16="http://schemas.microsoft.com/office/drawing/2014/main" id="{54884741-73F8-E6E1-0B00-430B60123F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9" y="2607910"/>
                <a:ext cx="11142980" cy="597921"/>
              </a:xfrm>
              <a:prstGeom prst="rect">
                <a:avLst/>
              </a:prstGeom>
              <a:blipFill>
                <a:blip r:embed="rId6"/>
                <a:stretch>
                  <a:fillRect l="-711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8">
                <a:extLst>
                  <a:ext uri="{FF2B5EF4-FFF2-40B4-BE49-F238E27FC236}">
                    <a16:creationId xmlns:a16="http://schemas.microsoft.com/office/drawing/2014/main" id="{E7132FA0-0C10-C03B-04A0-85E2E876A9AB}"/>
                  </a:ext>
                </a:extLst>
              </p:cNvPr>
              <p:cNvSpPr txBox="1"/>
              <p:nvPr/>
            </p:nvSpPr>
            <p:spPr>
              <a:xfrm>
                <a:off x="781059" y="3240152"/>
                <a:ext cx="11142980" cy="59792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第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+mn-ea"/>
                      </a:rPr>
                      <m:t>𝑙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层的权重与偏置：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4" name="文本框 8">
                <a:extLst>
                  <a:ext uri="{FF2B5EF4-FFF2-40B4-BE49-F238E27FC236}">
                    <a16:creationId xmlns:a16="http://schemas.microsoft.com/office/drawing/2014/main" id="{E7132FA0-0C10-C03B-04A0-85E2E876A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059" y="3240152"/>
                <a:ext cx="11142980" cy="597921"/>
              </a:xfrm>
              <a:prstGeom prst="rect">
                <a:avLst/>
              </a:prstGeom>
              <a:blipFill>
                <a:blip r:embed="rId7"/>
                <a:stretch>
                  <a:fillRect l="-711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8">
            <a:extLst>
              <a:ext uri="{FF2B5EF4-FFF2-40B4-BE49-F238E27FC236}">
                <a16:creationId xmlns:a16="http://schemas.microsoft.com/office/drawing/2014/main" id="{42538D5A-06BF-B98F-BCDE-7ADA77346FA8}"/>
              </a:ext>
            </a:extLst>
          </p:cNvPr>
          <p:cNvSpPr txBox="1"/>
          <p:nvPr/>
        </p:nvSpPr>
        <p:spPr>
          <a:xfrm>
            <a:off x="640387" y="3990059"/>
            <a:ext cx="11142980" cy="59792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 err="1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参数与超参数</a:t>
            </a:r>
            <a:endParaRPr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8">
                <a:extLst>
                  <a:ext uri="{FF2B5EF4-FFF2-40B4-BE49-F238E27FC236}">
                    <a16:creationId xmlns:a16="http://schemas.microsoft.com/office/drawing/2014/main" id="{49EE73C7-D21F-C399-C073-F89DE5B16691}"/>
                  </a:ext>
                </a:extLst>
              </p:cNvPr>
              <p:cNvSpPr txBox="1"/>
              <p:nvPr/>
            </p:nvSpPr>
            <p:spPr>
              <a:xfrm>
                <a:off x="645160" y="4581347"/>
                <a:ext cx="11142980" cy="59792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sz="2400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参数</a:t>
                </a:r>
                <a:r>
                  <a:rPr lang="en-US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指与预测函数相关的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6" name="文本框 8">
                <a:extLst>
                  <a:ext uri="{FF2B5EF4-FFF2-40B4-BE49-F238E27FC236}">
                    <a16:creationId xmlns:a16="http://schemas.microsoft.com/office/drawing/2014/main" id="{49EE73C7-D21F-C399-C073-F89DE5B166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160" y="4581347"/>
                <a:ext cx="11142980" cy="597921"/>
              </a:xfrm>
              <a:prstGeom prst="rect">
                <a:avLst/>
              </a:prstGeom>
              <a:blipFill>
                <a:blip r:embed="rId8"/>
                <a:stretch>
                  <a:fillRect l="-766" b="-2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8">
                <a:extLst>
                  <a:ext uri="{FF2B5EF4-FFF2-40B4-BE49-F238E27FC236}">
                    <a16:creationId xmlns:a16="http://schemas.microsoft.com/office/drawing/2014/main" id="{98FF37AC-C149-F7AB-8A7C-C7C7FC4E0849}"/>
                  </a:ext>
                </a:extLst>
              </p:cNvPr>
              <p:cNvSpPr txBox="1"/>
              <p:nvPr/>
            </p:nvSpPr>
            <p:spPr>
              <a:xfrm>
                <a:off x="640387" y="5073845"/>
                <a:ext cx="11142980" cy="115871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itchFamily="2" charset="2"/>
                  <a:buChar char="q"/>
                </a:pPr>
                <a:r>
                  <a:rPr lang="en-US" sz="2400" dirty="0" err="1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超参数</a:t>
                </a:r>
                <a:r>
                  <a:rPr lang="en-US" sz="2400" dirty="0" err="1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指控制最终参数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𝒘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</a:t>
                </a:r>
                <a:r>
                  <a:rPr lang="en-US" altLang="zh-CN" sz="2400" dirty="0">
                    <a:ea typeface="微软雅黑" panose="020B0503020204020204" pitchFamily="34" charset="-122"/>
                    <a:sym typeface="+mn-e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</m:ctrlPr>
                      </m:sSupPr>
                      <m:e>
                        <m:r>
                          <a:rPr lang="en-US" altLang="zh-CN" sz="2400" b="1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𝒃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[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𝑙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sym typeface="+mn-ea"/>
                          </a:rPr>
                          <m:t>]</m:t>
                        </m:r>
                      </m:sup>
                    </m:sSup>
                  </m:oMath>
                </a14:m>
                <a:r>
                  <a:rPr 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取值的其他参数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，如隐含层层数与每层神经元数、激活函数，</a:t>
                </a:r>
                <a:r>
                  <a:rPr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学习率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、梯度下降的迭代次数等</a:t>
                </a:r>
                <a:endParaRPr sz="2400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mc:Choice>
        <mc:Fallback xmlns="">
          <p:sp>
            <p:nvSpPr>
              <p:cNvPr id="17" name="文本框 8">
                <a:extLst>
                  <a:ext uri="{FF2B5EF4-FFF2-40B4-BE49-F238E27FC236}">
                    <a16:creationId xmlns:a16="http://schemas.microsoft.com/office/drawing/2014/main" id="{98FF37AC-C149-F7AB-8A7C-C7C7FC4E08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387" y="5073845"/>
                <a:ext cx="11142980" cy="1158715"/>
              </a:xfrm>
              <a:prstGeom prst="rect">
                <a:avLst/>
              </a:prstGeom>
              <a:blipFill>
                <a:blip r:embed="rId9"/>
                <a:stretch>
                  <a:fillRect l="-711" r="-274" b="-11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3714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>
            <a:extLst>
              <a:ext uri="{FF2B5EF4-FFF2-40B4-BE49-F238E27FC236}">
                <a16:creationId xmlns:a16="http://schemas.microsoft.com/office/drawing/2014/main" id="{195C71CA-E154-2DCB-24CF-A705DC218C46}"/>
              </a:ext>
            </a:extLst>
          </p:cNvPr>
          <p:cNvSpPr txBox="1"/>
          <p:nvPr/>
        </p:nvSpPr>
        <p:spPr>
          <a:xfrm>
            <a:off x="496570" y="175895"/>
            <a:ext cx="461835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深度神经网络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DA95D3B-E8FA-13C1-4F71-61F0DCE43303}"/>
              </a:ext>
            </a:extLst>
          </p:cNvPr>
          <p:cNvSpPr txBox="1"/>
          <p:nvPr/>
        </p:nvSpPr>
        <p:spPr>
          <a:xfrm>
            <a:off x="384029" y="946194"/>
            <a:ext cx="1114298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sz="24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深度神经网络</a:t>
            </a: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是一个</a:t>
            </a:r>
            <a:r>
              <a:rPr lang="en-CN" sz="24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黑盒模型</a:t>
            </a:r>
            <a:endParaRPr sz="2400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8">
            <a:extLst>
              <a:ext uri="{FF2B5EF4-FFF2-40B4-BE49-F238E27FC236}">
                <a16:creationId xmlns:a16="http://schemas.microsoft.com/office/drawing/2014/main" id="{C534AA5E-5312-0977-5D62-80AF1FF92F7D}"/>
              </a:ext>
            </a:extLst>
          </p:cNvPr>
          <p:cNvSpPr txBox="1"/>
          <p:nvPr/>
        </p:nvSpPr>
        <p:spPr>
          <a:xfrm>
            <a:off x="795011" y="4217967"/>
            <a:ext cx="10883719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如隐含层层数与每层神经元数、激活函数，</a:t>
            </a:r>
            <a:r>
              <a:rPr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学习率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、梯度下降的迭代次数等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0EBB16-114B-7712-B776-EAE9E6916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233" y="1054100"/>
            <a:ext cx="5422900" cy="2374900"/>
          </a:xfrm>
          <a:prstGeom prst="rect">
            <a:avLst/>
          </a:prstGeom>
        </p:spPr>
      </p:pic>
      <p:sp>
        <p:nvSpPr>
          <p:cNvPr id="7" name="TextBox 4">
            <a:extLst>
              <a:ext uri="{FF2B5EF4-FFF2-40B4-BE49-F238E27FC236}">
                <a16:creationId xmlns:a16="http://schemas.microsoft.com/office/drawing/2014/main" id="{5A49DD41-19F9-9B9F-94FB-8648576F81C3}"/>
              </a:ext>
            </a:extLst>
          </p:cNvPr>
          <p:cNvSpPr txBox="1"/>
          <p:nvPr/>
        </p:nvSpPr>
        <p:spPr>
          <a:xfrm>
            <a:off x="6965069" y="859976"/>
            <a:ext cx="2512839" cy="2602904"/>
          </a:xfrm>
          <a:prstGeom prst="rect">
            <a:avLst/>
          </a:prstGeom>
          <a:solidFill>
            <a:schemeClr val="bg1">
              <a:alpha val="0"/>
            </a:schemeClr>
          </a:solidFill>
          <a:ln w="73025">
            <a:solidFill>
              <a:schemeClr val="accent1">
                <a:lumMod val="50000"/>
              </a:schemeClr>
            </a:solidFill>
            <a:prstDash val="dash"/>
          </a:ln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8" name="文本框 8">
            <a:extLst>
              <a:ext uri="{FF2B5EF4-FFF2-40B4-BE49-F238E27FC236}">
                <a16:creationId xmlns:a16="http://schemas.microsoft.com/office/drawing/2014/main" id="{C002D581-52CE-28AE-04AA-134D36731467}"/>
              </a:ext>
            </a:extLst>
          </p:cNvPr>
          <p:cNvSpPr txBox="1"/>
          <p:nvPr/>
        </p:nvSpPr>
        <p:spPr>
          <a:xfrm>
            <a:off x="795011" y="1635061"/>
            <a:ext cx="4670168" cy="1135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关于隐含层每个神经元在理解和提取什么特征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我们是不知道的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412432F-DFB2-9113-7E53-FF98F015CC80}"/>
              </a:ext>
            </a:extLst>
          </p:cNvPr>
          <p:cNvSpPr txBox="1"/>
          <p:nvPr/>
        </p:nvSpPr>
        <p:spPr>
          <a:xfrm>
            <a:off x="384029" y="3549098"/>
            <a:ext cx="11142980" cy="58105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我们能通过调节神经网络的</a:t>
            </a:r>
            <a:r>
              <a:rPr lang="en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超参数</a:t>
            </a: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来调控其大致行为</a:t>
            </a:r>
            <a:endParaRPr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文本框 8">
            <a:extLst>
              <a:ext uri="{FF2B5EF4-FFF2-40B4-BE49-F238E27FC236}">
                <a16:creationId xmlns:a16="http://schemas.microsoft.com/office/drawing/2014/main" id="{DA9E02C7-211A-29E0-E741-92FC624672B7}"/>
              </a:ext>
            </a:extLst>
          </p:cNvPr>
          <p:cNvSpPr txBox="1"/>
          <p:nvPr/>
        </p:nvSpPr>
        <p:spPr>
          <a:xfrm>
            <a:off x="496570" y="5172577"/>
            <a:ext cx="11142980" cy="11315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</a:t>
            </a:r>
            <a:r>
              <a:rPr lang="en-CN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ensorflow游乐场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CN" sz="2400" dirty="0">
                <a:hlinkClick r:id="rId3"/>
              </a:rPr>
              <a:t>https://playground.tensorflow.org/</a:t>
            </a:r>
            <a:endParaRPr lang="en-CN" sz="2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50000"/>
              </a:lnSpc>
            </a:pP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393384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32">
            <a:extLst>
              <a:ext uri="{FF2B5EF4-FFF2-40B4-BE49-F238E27FC236}">
                <a16:creationId xmlns:a16="http://schemas.microsoft.com/office/drawing/2014/main" id="{D3E1208D-B027-948C-430C-26D5B55E43ED}"/>
              </a:ext>
            </a:extLst>
          </p:cNvPr>
          <p:cNvSpPr txBox="1"/>
          <p:nvPr/>
        </p:nvSpPr>
        <p:spPr>
          <a:xfrm>
            <a:off x="484995" y="94872"/>
            <a:ext cx="4618355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600" b="1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zh-CN" altLang="en-US" sz="2800" dirty="0">
                <a:solidFill>
                  <a:schemeClr val="tx1"/>
                </a:solidFill>
              </a:rPr>
              <a:t>深度学习发展史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2BABD5-F38D-5172-1145-90412834DDBA}"/>
              </a:ext>
            </a:extLst>
          </p:cNvPr>
          <p:cNvSpPr txBox="1"/>
          <p:nvPr/>
        </p:nvSpPr>
        <p:spPr>
          <a:xfrm>
            <a:off x="351460" y="1415447"/>
            <a:ext cx="11625892" cy="465454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20世纪90年代，出现了最早的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LeNet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6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2012年，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AlexNet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诞生，是LeNet的深度和广度提升版本。2012年的ImageNet 视觉挑战赛（ImageNet Large Scale Visual Recognition Challenge，ILSVRC）AlexNet以巨大优势获得冠军。AlexNet可以说是现在卷积网络的鼻祖，开启了卷积网络百花齐放的时代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2013年，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ZF Net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（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8</a:t>
            </a:r>
            <a:r>
              <a:rPr lang="zh-CN" altLang="en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诞生。ZF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Net在AlexNet的基础上调整了网络框架</a:t>
            </a:r>
            <a:endParaRPr sz="20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2014年，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GoogLeNet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（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22</a:t>
            </a:r>
            <a:r>
              <a:rPr lang="zh-CN" altLang="en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</a:t>
            </a:r>
            <a:r>
              <a:rPr sz="2000" dirty="0" err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VGG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（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19</a:t>
            </a:r>
            <a:r>
              <a:rPr lang="zh-CN" altLang="en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两个网络同时诞生。GoogLeNet是ILSVRC冠军，开发Inception模块，使得模型参数骤减；VGG则继续加深网络，证明深度是影响性能的关键</a:t>
            </a:r>
          </a:p>
          <a:p>
            <a:pPr marL="342900" indent="-342900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2015年，残差神经网络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ResNet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（</a:t>
            </a:r>
            <a:r>
              <a:rPr lang="en-US" altLang="zh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152</a:t>
            </a:r>
            <a:r>
              <a:rPr lang="zh-CN" altLang="en-CN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隐层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 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出现，是2015年的ILSVRC冠军</a:t>
            </a:r>
          </a:p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2016年，密集卷积网络（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DenseNet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）出现。DenseNet的每一层都以前馈方式连接到其他层</a:t>
            </a:r>
          </a:p>
          <a:p>
            <a:pPr marL="342900" indent="-342900" algn="l" fontAlgn="auto">
              <a:lnSpc>
                <a:spcPct val="150000"/>
              </a:lnSpc>
              <a:buFont typeface="Wingdings" pitchFamily="2" charset="2"/>
              <a:buChar char="Ø"/>
            </a:pP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2019年，GoogLe提出</a:t>
            </a:r>
            <a:r>
              <a:rPr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EfficientNet</a:t>
            </a:r>
            <a:r>
              <a:rPr sz="20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网络</a:t>
            </a:r>
          </a:p>
        </p:txBody>
      </p:sp>
    </p:spTree>
    <p:extLst>
      <p:ext uri="{BB962C8B-B14F-4D97-AF65-F5344CB8AC3E}">
        <p14:creationId xmlns:p14="http://schemas.microsoft.com/office/powerpoint/2010/main" val="1150731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635915-246F-2201-C0DC-4677EB497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906" y="983673"/>
            <a:ext cx="9347045" cy="5321922"/>
          </a:xfrm>
          <a:prstGeom prst="rect">
            <a:avLst/>
          </a:prstGeom>
        </p:spPr>
      </p:pic>
      <p:sp>
        <p:nvSpPr>
          <p:cNvPr id="3" name="文本占位符 1">
            <a:extLst>
              <a:ext uri="{FF2B5EF4-FFF2-40B4-BE49-F238E27FC236}">
                <a16:creationId xmlns:a16="http://schemas.microsoft.com/office/drawing/2014/main" id="{63EE48C0-3563-90B6-9E81-AD1A5EED0F49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案例一：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XOR</a:t>
            </a:r>
          </a:p>
        </p:txBody>
      </p:sp>
      <p:pic>
        <p:nvPicPr>
          <p:cNvPr id="5" name="图片 24" descr="屏幕剪辑">
            <a:extLst>
              <a:ext uri="{FF2B5EF4-FFF2-40B4-BE49-F238E27FC236}">
                <a16:creationId xmlns:a16="http://schemas.microsoft.com/office/drawing/2014/main" id="{24A75706-838F-2D39-E8C3-3B65F9D643B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46"/>
          <a:stretch>
            <a:fillRect/>
          </a:stretch>
        </p:blipFill>
        <p:spPr>
          <a:xfrm>
            <a:off x="7909305" y="4099803"/>
            <a:ext cx="3973081" cy="2015861"/>
          </a:xfrm>
          <a:prstGeom prst="rect">
            <a:avLst/>
          </a:prstGeom>
        </p:spPr>
      </p:pic>
      <p:sp>
        <p:nvSpPr>
          <p:cNvPr id="7" name="Ink 3">
            <a:extLst>
              <a:ext uri="{FF2B5EF4-FFF2-40B4-BE49-F238E27FC236}">
                <a16:creationId xmlns:a16="http://schemas.microsoft.com/office/drawing/2014/main" id="{2EC1374C-9969-98A9-B859-ADD608D9CA9B}"/>
              </a:ext>
            </a:extLst>
          </p:cNvPr>
          <p:cNvSpPr/>
          <p:nvPr/>
        </p:nvSpPr>
        <p:spPr bwMode="auto">
          <a:xfrm>
            <a:off x="4919400" y="3144240"/>
            <a:ext cx="6491520" cy="2345760"/>
          </a:xfrm>
          <a:prstGeom prst="rect">
            <a:avLst/>
          </a:prstGeom>
        </p:spPr>
      </p:sp>
    </p:spTree>
    <p:extLst>
      <p:ext uri="{BB962C8B-B14F-4D97-AF65-F5344CB8AC3E}">
        <p14:creationId xmlns:p14="http://schemas.microsoft.com/office/powerpoint/2010/main" val="268036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11A4AECC-16AC-5ABF-DCB2-4D0425ADB688}"/>
              </a:ext>
            </a:extLst>
          </p:cNvPr>
          <p:cNvSpPr/>
          <p:nvPr/>
        </p:nvSpPr>
        <p:spPr>
          <a:xfrm>
            <a:off x="488613" y="5313092"/>
            <a:ext cx="200914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MLP_XOR.ipynb</a:t>
            </a:r>
            <a:endParaRPr lang="en-US" dirty="0"/>
          </a:p>
        </p:txBody>
      </p:sp>
      <p:sp>
        <p:nvSpPr>
          <p:cNvPr id="5" name="Ink 2">
            <a:extLst>
              <a:ext uri="{FF2B5EF4-FFF2-40B4-BE49-F238E27FC236}">
                <a16:creationId xmlns:a16="http://schemas.microsoft.com/office/drawing/2014/main" id="{E1BCB5F1-604C-B72E-6A54-3BCDD555F665}"/>
              </a:ext>
            </a:extLst>
          </p:cNvPr>
          <p:cNvSpPr/>
          <p:nvPr/>
        </p:nvSpPr>
        <p:spPr bwMode="auto">
          <a:xfrm>
            <a:off x="2073240" y="2379240"/>
            <a:ext cx="5548320" cy="1920960"/>
          </a:xfrm>
          <a:prstGeom prst="rect">
            <a:avLst/>
          </a:prstGeom>
        </p:spPr>
      </p:sp>
      <p:sp>
        <p:nvSpPr>
          <p:cNvPr id="9" name="文本占位符 1">
            <a:extLst>
              <a:ext uri="{FF2B5EF4-FFF2-40B4-BE49-F238E27FC236}">
                <a16:creationId xmlns:a16="http://schemas.microsoft.com/office/drawing/2014/main" id="{B0AC9910-3818-E985-E02E-1C7EEF94D43F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案例一：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XOR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A40D39C-3482-9A58-31F9-BBA8900AB40C}"/>
              </a:ext>
            </a:extLst>
          </p:cNvPr>
          <p:cNvSpPr/>
          <p:nvPr/>
        </p:nvSpPr>
        <p:spPr>
          <a:xfrm>
            <a:off x="943786" y="5729224"/>
            <a:ext cx="99088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ai.hgcitech.com</a:t>
            </a:r>
            <a:r>
              <a:rPr lang="en-US" dirty="0"/>
              <a:t>/workspace/92/</a:t>
            </a:r>
            <a:r>
              <a:rPr lang="en-US" dirty="0" err="1"/>
              <a:t>course_make?back</a:t>
            </a:r>
            <a:r>
              <a:rPr lang="en-US" dirty="0"/>
              <a:t>=/</a:t>
            </a:r>
            <a:r>
              <a:rPr lang="en-US" dirty="0" err="1"/>
              <a:t>courseMake</a:t>
            </a:r>
            <a:r>
              <a:rPr lang="en-US" dirty="0"/>
              <a:t>/92&amp;id=820&amp;classify=1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A47862-EBC5-D12B-BAC5-BD26B163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0295" y="1176608"/>
            <a:ext cx="10230432" cy="394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25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EDF101E4-0FDF-3EFB-7DC5-0E53F9B9E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207" y="2326733"/>
            <a:ext cx="5791198" cy="3040968"/>
          </a:xfrm>
          <a:prstGeom prst="rect">
            <a:avLst/>
          </a:prstGeom>
        </p:spPr>
      </p:pic>
      <p:sp>
        <p:nvSpPr>
          <p:cNvPr id="5" name="文本框 119">
            <a:extLst>
              <a:ext uri="{FF2B5EF4-FFF2-40B4-BE49-F238E27FC236}">
                <a16:creationId xmlns:a16="http://schemas.microsoft.com/office/drawing/2014/main" id="{A9CB35D6-EB85-507A-D17D-D7CD08834E8C}"/>
              </a:ext>
            </a:extLst>
          </p:cNvPr>
          <p:cNvSpPr txBox="1"/>
          <p:nvPr/>
        </p:nvSpPr>
        <p:spPr>
          <a:xfrm>
            <a:off x="545019" y="849929"/>
            <a:ext cx="11646981" cy="1384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spc="-10" dirty="0">
                <a:latin typeface="+mn-ea"/>
              </a:rPr>
              <a:t> 手写字存储在像素为</a:t>
            </a:r>
            <a:r>
              <a:rPr lang="en-US" altLang="zh-CN" sz="2400" spc="-10" dirty="0">
                <a:latin typeface="+mn-ea"/>
              </a:rPr>
              <a:t>28</a:t>
            </a:r>
            <a:r>
              <a:rPr lang="zh-CN" altLang="en-US" sz="2400" spc="-10" dirty="0">
                <a:latin typeface="+mn-ea"/>
              </a:rPr>
              <a:t>*</a:t>
            </a:r>
            <a:r>
              <a:rPr lang="en-US" altLang="zh-CN" sz="2400" spc="-10" dirty="0">
                <a:latin typeface="+mn-ea"/>
              </a:rPr>
              <a:t>28</a:t>
            </a:r>
            <a:r>
              <a:rPr lang="zh-CN" altLang="en-US" sz="2400" spc="-10" dirty="0">
                <a:latin typeface="+mn-ea"/>
              </a:rPr>
              <a:t>的图片里，每个像素点的值在（</a:t>
            </a:r>
            <a:r>
              <a:rPr lang="en-US" altLang="zh-CN" sz="2400" spc="-10" dirty="0">
                <a:latin typeface="+mn-ea"/>
              </a:rPr>
              <a:t>0~1</a:t>
            </a:r>
            <a:r>
              <a:rPr lang="zh-CN" altLang="en-US" sz="2400" spc="-10" dirty="0">
                <a:latin typeface="+mn-ea"/>
              </a:rPr>
              <a:t>）之间，其表示灰度值，值越大该像素点则越亮，越低则越暗</a:t>
            </a:r>
            <a:endParaRPr lang="en-US" altLang="zh-CN" sz="2400" spc="-10" dirty="0">
              <a:latin typeface="+mn-ea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400" spc="-10" dirty="0">
                <a:latin typeface="+mn-ea"/>
              </a:rPr>
              <a:t>先将图片像素点一层层拉开形成</a:t>
            </a:r>
            <a:r>
              <a:rPr lang="en-US" altLang="zh-CN" sz="2400" spc="-10" dirty="0">
                <a:latin typeface="+mn-ea"/>
              </a:rPr>
              <a:t>784</a:t>
            </a:r>
            <a:r>
              <a:rPr lang="zh-CN" altLang="en-US" sz="2400" spc="-10" dirty="0">
                <a:latin typeface="+mn-ea"/>
              </a:rPr>
              <a:t>维向量再输入到多层感知机里进行学习训练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6" name="文本框 119">
            <a:extLst>
              <a:ext uri="{FF2B5EF4-FFF2-40B4-BE49-F238E27FC236}">
                <a16:creationId xmlns:a16="http://schemas.microsoft.com/office/drawing/2014/main" id="{8BC653A1-AEB7-C321-524D-9AB9212BB361}"/>
              </a:ext>
            </a:extLst>
          </p:cNvPr>
          <p:cNvSpPr txBox="1"/>
          <p:nvPr/>
        </p:nvSpPr>
        <p:spPr>
          <a:xfrm>
            <a:off x="748240" y="5427518"/>
            <a:ext cx="11646981" cy="497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CN" sz="2400" spc="-10" dirty="0">
                <a:latin typeface="+mn-ea"/>
              </a:rPr>
              <a:t>数据来源</a:t>
            </a:r>
            <a:r>
              <a:rPr lang="zh-CN" altLang="en-US" sz="2400" spc="-10" dirty="0">
                <a:latin typeface="+mn-ea"/>
              </a:rPr>
              <a:t>：</a:t>
            </a:r>
            <a:r>
              <a:rPr lang="en-US" altLang="zh-CN" sz="2400" spc="-10" dirty="0">
                <a:latin typeface="+mn-ea"/>
              </a:rPr>
              <a:t>MNIST</a:t>
            </a:r>
            <a:r>
              <a:rPr lang="zh-CN" altLang="en-US" sz="2400" spc="-10" dirty="0">
                <a:latin typeface="+mn-ea"/>
              </a:rPr>
              <a:t>数据库（</a:t>
            </a:r>
            <a:r>
              <a:rPr lang="zh-CN" altLang="en-US" sz="2400" spc="-10" dirty="0">
                <a:solidFill>
                  <a:srgbClr val="0070C0"/>
                </a:solidFill>
                <a:latin typeface="+mn-ea"/>
              </a:rPr>
              <a:t>训练集</a:t>
            </a:r>
            <a:r>
              <a:rPr lang="zh-CN" altLang="en-US" sz="2400" spc="-10" dirty="0">
                <a:latin typeface="+mn-ea"/>
              </a:rPr>
              <a:t>有</a:t>
            </a:r>
            <a:r>
              <a:rPr lang="en-US" altLang="zh-CN" sz="2400" spc="-10" dirty="0">
                <a:latin typeface="+mn-ea"/>
              </a:rPr>
              <a:t>60000</a:t>
            </a:r>
            <a:r>
              <a:rPr lang="zh-CN" altLang="en-US" sz="2400" spc="-10" dirty="0">
                <a:latin typeface="+mn-ea"/>
              </a:rPr>
              <a:t>个样本，</a:t>
            </a:r>
            <a:r>
              <a:rPr lang="zh-CN" altLang="en-US" sz="2400" spc="-10" dirty="0">
                <a:solidFill>
                  <a:srgbClr val="0070C0"/>
                </a:solidFill>
                <a:latin typeface="+mn-ea"/>
              </a:rPr>
              <a:t>测试集</a:t>
            </a:r>
            <a:r>
              <a:rPr lang="zh-CN" altLang="en-US" sz="2400" spc="-10" dirty="0">
                <a:latin typeface="+mn-ea"/>
              </a:rPr>
              <a:t>有</a:t>
            </a:r>
            <a:r>
              <a:rPr lang="en-US" altLang="zh-CN" sz="2400" spc="-10" dirty="0">
                <a:latin typeface="+mn-ea"/>
              </a:rPr>
              <a:t>10000</a:t>
            </a:r>
            <a:r>
              <a:rPr lang="zh-CN" altLang="en-US" sz="2400" spc="-10" dirty="0">
                <a:latin typeface="+mn-ea"/>
              </a:rPr>
              <a:t>个样本）</a:t>
            </a:r>
            <a:endParaRPr lang="en-US" altLang="zh-CN" sz="2400" spc="-10" dirty="0">
              <a:latin typeface="+mn-ea"/>
            </a:endParaRPr>
          </a:p>
        </p:txBody>
      </p:sp>
      <p:sp>
        <p:nvSpPr>
          <p:cNvPr id="7" name="TextBox 17">
            <a:extLst>
              <a:ext uri="{FF2B5EF4-FFF2-40B4-BE49-F238E27FC236}">
                <a16:creationId xmlns:a16="http://schemas.microsoft.com/office/drawing/2014/main" id="{12832537-769F-A531-01F3-23B384E0AA0B}"/>
              </a:ext>
            </a:extLst>
          </p:cNvPr>
          <p:cNvSpPr txBox="1"/>
          <p:nvPr/>
        </p:nvSpPr>
        <p:spPr>
          <a:xfrm>
            <a:off x="2502261" y="5917074"/>
            <a:ext cx="618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dirty="0">
                <a:solidFill>
                  <a:srgbClr val="2A3D52"/>
                </a:solidFill>
              </a:rPr>
              <a:t>http://yann.lecun.com/exdb/mnist</a:t>
            </a:r>
            <a:r>
              <a:rPr lang="en-CN" dirty="0">
                <a:solidFill>
                  <a:srgbClr val="0070C0"/>
                </a:solidFill>
              </a:rPr>
              <a:t>/</a:t>
            </a:r>
          </a:p>
        </p:txBody>
      </p:sp>
      <p:sp>
        <p:nvSpPr>
          <p:cNvPr id="8" name="向右箭號 8">
            <a:extLst>
              <a:ext uri="{FF2B5EF4-FFF2-40B4-BE49-F238E27FC236}">
                <a16:creationId xmlns:a16="http://schemas.microsoft.com/office/drawing/2014/main" id="{A695788A-47D4-9554-9219-42FF82CF59E7}"/>
              </a:ext>
            </a:extLst>
          </p:cNvPr>
          <p:cNvSpPr/>
          <p:nvPr/>
        </p:nvSpPr>
        <p:spPr>
          <a:xfrm>
            <a:off x="8087111" y="3365685"/>
            <a:ext cx="714688" cy="84754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9" name="群組 19">
            <a:extLst>
              <a:ext uri="{FF2B5EF4-FFF2-40B4-BE49-F238E27FC236}">
                <a16:creationId xmlns:a16="http://schemas.microsoft.com/office/drawing/2014/main" id="{63536BC8-C7BF-0834-03D5-9F30665EFF37}"/>
              </a:ext>
            </a:extLst>
          </p:cNvPr>
          <p:cNvGrpSpPr/>
          <p:nvPr/>
        </p:nvGrpSpPr>
        <p:grpSpPr>
          <a:xfrm>
            <a:off x="8925015" y="2326733"/>
            <a:ext cx="642352" cy="2642877"/>
            <a:chOff x="7142066" y="1987121"/>
            <a:chExt cx="642352" cy="2642877"/>
          </a:xfrm>
        </p:grpSpPr>
        <p:sp>
          <p:nvSpPr>
            <p:cNvPr id="10" name="矩形 20">
              <a:extLst>
                <a:ext uri="{FF2B5EF4-FFF2-40B4-BE49-F238E27FC236}">
                  <a16:creationId xmlns:a16="http://schemas.microsoft.com/office/drawing/2014/main" id="{430155EE-7048-2685-EE6F-A089C892F262}"/>
                </a:ext>
              </a:extLst>
            </p:cNvPr>
            <p:cNvSpPr/>
            <p:nvPr/>
          </p:nvSpPr>
          <p:spPr>
            <a:xfrm>
              <a:off x="7142066" y="2004946"/>
              <a:ext cx="498951" cy="262505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文字方塊 21">
              <a:extLst>
                <a:ext uri="{FF2B5EF4-FFF2-40B4-BE49-F238E27FC236}">
                  <a16:creationId xmlns:a16="http://schemas.microsoft.com/office/drawing/2014/main" id="{7A95FAE1-A0FF-1C82-32CF-1E4A2B54790C}"/>
                </a:ext>
              </a:extLst>
            </p:cNvPr>
            <p:cNvSpPr txBox="1"/>
            <p:nvPr/>
          </p:nvSpPr>
          <p:spPr>
            <a:xfrm rot="5400000">
              <a:off x="7084256" y="3505942"/>
              <a:ext cx="7692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……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2" name="文字方塊 22">
              <a:extLst>
                <a:ext uri="{FF2B5EF4-FFF2-40B4-BE49-F238E27FC236}">
                  <a16:creationId xmlns:a16="http://schemas.microsoft.com/office/drawing/2014/main" id="{C6FDBAA4-C516-77D3-2286-4F8E23CC75F0}"/>
                </a:ext>
              </a:extLst>
            </p:cNvPr>
            <p:cNvSpPr txBox="1"/>
            <p:nvPr/>
          </p:nvSpPr>
          <p:spPr>
            <a:xfrm>
              <a:off x="7153349" y="198712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y</a:t>
              </a:r>
              <a:r>
                <a:rPr kumimoji="0" lang="en-US" altLang="zh-TW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</a:t>
              </a:r>
              <a:endParaRPr kumimoji="0" lang="zh-TW" alt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文字方塊 23">
              <a:extLst>
                <a:ext uri="{FF2B5EF4-FFF2-40B4-BE49-F238E27FC236}">
                  <a16:creationId xmlns:a16="http://schemas.microsoft.com/office/drawing/2014/main" id="{0057A711-0393-C7F1-931C-78A50BF65ADE}"/>
                </a:ext>
              </a:extLst>
            </p:cNvPr>
            <p:cNvSpPr txBox="1"/>
            <p:nvPr/>
          </p:nvSpPr>
          <p:spPr>
            <a:xfrm>
              <a:off x="7142066" y="2785341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y</a:t>
              </a:r>
              <a:r>
                <a:rPr kumimoji="0" lang="en-US" altLang="zh-TW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2</a:t>
              </a:r>
              <a:endParaRPr kumimoji="0" lang="zh-TW" alt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4" name="文字方塊 24">
              <a:extLst>
                <a:ext uri="{FF2B5EF4-FFF2-40B4-BE49-F238E27FC236}">
                  <a16:creationId xmlns:a16="http://schemas.microsoft.com/office/drawing/2014/main" id="{0B6369FD-EBDA-3672-6452-E031262EF36D}"/>
                </a:ext>
              </a:extLst>
            </p:cNvPr>
            <p:cNvSpPr txBox="1"/>
            <p:nvPr/>
          </p:nvSpPr>
          <p:spPr>
            <a:xfrm>
              <a:off x="7142066" y="4051573"/>
              <a:ext cx="63106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y</a:t>
              </a:r>
              <a:r>
                <a:rPr kumimoji="0" lang="en-US" altLang="zh-TW" sz="2800" b="0" i="0" u="none" strike="noStrike" kern="1200" cap="none" spc="0" normalizeH="0" baseline="-25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10</a:t>
              </a:r>
              <a:endParaRPr kumimoji="0" lang="zh-TW" altLang="en-US" sz="2800" b="0" i="0" u="none" strike="noStrike" kern="1200" cap="none" spc="0" normalizeH="0" baseline="-25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5" name="文字方塊 25">
            <a:extLst>
              <a:ext uri="{FF2B5EF4-FFF2-40B4-BE49-F238E27FC236}">
                <a16:creationId xmlns:a16="http://schemas.microsoft.com/office/drawing/2014/main" id="{63D2A734-3E50-ADD2-7056-9E70615A6646}"/>
              </a:ext>
            </a:extLst>
          </p:cNvPr>
          <p:cNvSpPr txBox="1"/>
          <p:nvPr/>
        </p:nvSpPr>
        <p:spPr>
          <a:xfrm>
            <a:off x="9596216" y="2397489"/>
            <a:ext cx="86163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tx1"/>
                </a:solidFill>
                <a:latin typeface="Calibri" panose="020F0502020204030204"/>
                <a:ea typeface="新細明體" panose="02020500000000000000" pitchFamily="18" charset="-120"/>
              </a:rPr>
              <a:t>=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1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26">
            <a:extLst>
              <a:ext uri="{FF2B5EF4-FFF2-40B4-BE49-F238E27FC236}">
                <a16:creationId xmlns:a16="http://schemas.microsoft.com/office/drawing/2014/main" id="{2A9AEC5B-34FF-6E2B-7E62-16BB3F7E8D82}"/>
              </a:ext>
            </a:extLst>
          </p:cNvPr>
          <p:cNvSpPr txBox="1"/>
          <p:nvPr/>
        </p:nvSpPr>
        <p:spPr>
          <a:xfrm>
            <a:off x="9603525" y="3178771"/>
            <a:ext cx="847013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2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27">
            <a:extLst>
              <a:ext uri="{FF2B5EF4-FFF2-40B4-BE49-F238E27FC236}">
                <a16:creationId xmlns:a16="http://schemas.microsoft.com/office/drawing/2014/main" id="{0E2F4843-1150-B90B-B47D-7AEA7C79ED3D}"/>
              </a:ext>
            </a:extLst>
          </p:cNvPr>
          <p:cNvSpPr txBox="1"/>
          <p:nvPr/>
        </p:nvSpPr>
        <p:spPr>
          <a:xfrm>
            <a:off x="9603525" y="4452740"/>
            <a:ext cx="834766" cy="46166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=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0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29">
            <a:extLst>
              <a:ext uri="{FF2B5EF4-FFF2-40B4-BE49-F238E27FC236}">
                <a16:creationId xmlns:a16="http://schemas.microsoft.com/office/drawing/2014/main" id="{805702E0-8642-22B6-D13A-BAF071DC3A7A}"/>
              </a:ext>
            </a:extLst>
          </p:cNvPr>
          <p:cNvSpPr txBox="1"/>
          <p:nvPr/>
        </p:nvSpPr>
        <p:spPr>
          <a:xfrm rot="5400000">
            <a:off x="9736220" y="3835537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TextBox 21">
            <a:extLst>
              <a:ext uri="{FF2B5EF4-FFF2-40B4-BE49-F238E27FC236}">
                <a16:creationId xmlns:a16="http://schemas.microsoft.com/office/drawing/2014/main" id="{513F79CF-7CE6-6541-4A54-00E2A302AB14}"/>
              </a:ext>
            </a:extLst>
          </p:cNvPr>
          <p:cNvSpPr txBox="1"/>
          <p:nvPr/>
        </p:nvSpPr>
        <p:spPr>
          <a:xfrm>
            <a:off x="8884787" y="5066587"/>
            <a:ext cx="6825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spc="-10" dirty="0">
                <a:latin typeface="+mn-ea"/>
              </a:rPr>
              <a:t>输出</a:t>
            </a:r>
            <a:endParaRPr lang="en-CN" dirty="0"/>
          </a:p>
        </p:txBody>
      </p:sp>
      <p:sp>
        <p:nvSpPr>
          <p:cNvPr id="20" name="TextBox 4">
            <a:extLst>
              <a:ext uri="{FF2B5EF4-FFF2-40B4-BE49-F238E27FC236}">
                <a16:creationId xmlns:a16="http://schemas.microsoft.com/office/drawing/2014/main" id="{BA3DE4AF-2E3B-BC33-99DB-0ECE558AC9AA}"/>
              </a:ext>
            </a:extLst>
          </p:cNvPr>
          <p:cNvSpPr txBox="1"/>
          <p:nvPr/>
        </p:nvSpPr>
        <p:spPr>
          <a:xfrm>
            <a:off x="6935420" y="3392659"/>
            <a:ext cx="9787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……</a:t>
            </a:r>
            <a:endParaRPr lang="en-CN" sz="3200" dirty="0"/>
          </a:p>
        </p:txBody>
      </p:sp>
      <p:sp>
        <p:nvSpPr>
          <p:cNvPr id="21" name="Rectangle 22">
            <a:extLst>
              <a:ext uri="{FF2B5EF4-FFF2-40B4-BE49-F238E27FC236}">
                <a16:creationId xmlns:a16="http://schemas.microsoft.com/office/drawing/2014/main" id="{B0CC53FE-2741-59BE-8FEE-3F9199792093}"/>
              </a:ext>
            </a:extLst>
          </p:cNvPr>
          <p:cNvSpPr/>
          <p:nvPr/>
        </p:nvSpPr>
        <p:spPr>
          <a:xfrm>
            <a:off x="7540997" y="5910207"/>
            <a:ext cx="3266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https://www.91aioc.com/index</a:t>
            </a:r>
          </a:p>
        </p:txBody>
      </p:sp>
      <p:sp>
        <p:nvSpPr>
          <p:cNvPr id="23" name="文本占位符 1">
            <a:extLst>
              <a:ext uri="{FF2B5EF4-FFF2-40B4-BE49-F238E27FC236}">
                <a16:creationId xmlns:a16="http://schemas.microsoft.com/office/drawing/2014/main" id="{A7605809-1DC2-F9F6-A2C2-BC4A1DC0FC90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案例二：手写体识别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6340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 animBg="1"/>
      <p:bldP spid="15" grpId="0" animBg="1"/>
      <p:bldP spid="16" grpId="0" animBg="1"/>
      <p:bldP spid="17" grpId="0" animBg="1"/>
      <p:bldP spid="18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k 3">
            <a:extLst>
              <a:ext uri="{FF2B5EF4-FFF2-40B4-BE49-F238E27FC236}">
                <a16:creationId xmlns:a16="http://schemas.microsoft.com/office/drawing/2014/main" id="{8A767736-5BF5-C264-95A1-1C9485684CA6}"/>
              </a:ext>
            </a:extLst>
          </p:cNvPr>
          <p:cNvSpPr/>
          <p:nvPr/>
        </p:nvSpPr>
        <p:spPr bwMode="auto">
          <a:xfrm>
            <a:off x="2719080" y="2370960"/>
            <a:ext cx="4690080" cy="4087800"/>
          </a:xfrm>
          <a:prstGeom prst="rect">
            <a:avLst/>
          </a:prstGeom>
        </p:spPr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E58146B9-8B42-8445-6F5C-D242272F9792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感知机示例：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MNIST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180CE-9720-8267-CA1E-7DFD65A1C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768" y="669753"/>
            <a:ext cx="9559637" cy="62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6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>
            <a:extLst>
              <a:ext uri="{FF2B5EF4-FFF2-40B4-BE49-F238E27FC236}">
                <a16:creationId xmlns:a16="http://schemas.microsoft.com/office/drawing/2014/main" id="{D4C8A734-5A1E-475A-9421-991853B59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37" y="976312"/>
            <a:ext cx="11439525" cy="4905375"/>
          </a:xfrm>
          <a:prstGeom prst="rect">
            <a:avLst/>
          </a:prstGeom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5928DCDD-DDFB-E7BE-93FD-3F15491C7242}"/>
              </a:ext>
            </a:extLst>
          </p:cNvPr>
          <p:cNvSpPr/>
          <p:nvPr/>
        </p:nvSpPr>
        <p:spPr>
          <a:xfrm>
            <a:off x="1029418" y="5881687"/>
            <a:ext cx="22650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MLP_MNIST.ipynb</a:t>
            </a:r>
            <a:endParaRPr lang="en-US" dirty="0"/>
          </a:p>
        </p:txBody>
      </p:sp>
      <p:sp>
        <p:nvSpPr>
          <p:cNvPr id="6" name="Ink 2">
            <a:extLst>
              <a:ext uri="{FF2B5EF4-FFF2-40B4-BE49-F238E27FC236}">
                <a16:creationId xmlns:a16="http://schemas.microsoft.com/office/drawing/2014/main" id="{08C7B1D8-62DA-4C97-B072-01687C6BE343}"/>
              </a:ext>
            </a:extLst>
          </p:cNvPr>
          <p:cNvSpPr/>
          <p:nvPr/>
        </p:nvSpPr>
        <p:spPr bwMode="auto">
          <a:xfrm>
            <a:off x="1283040" y="1708200"/>
            <a:ext cx="3042000" cy="3594960"/>
          </a:xfrm>
          <a:prstGeom prst="rect">
            <a:avLst/>
          </a:prstGeom>
        </p:spPr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4EE8BA75-EF85-7AC3-B3FE-F035742FA2DC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感知机示例：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MNIST</a:t>
            </a:r>
          </a:p>
        </p:txBody>
      </p:sp>
    </p:spTree>
    <p:extLst>
      <p:ext uri="{BB962C8B-B14F-4D97-AF65-F5344CB8AC3E}">
        <p14:creationId xmlns:p14="http://schemas.microsoft.com/office/powerpoint/2010/main" val="99618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4ED97A-985A-F7A8-B07C-9B6F128E65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62" y="859386"/>
            <a:ext cx="10799544" cy="4845390"/>
          </a:xfrm>
          <a:prstGeom prst="rect">
            <a:avLst/>
          </a:prstGeom>
        </p:spPr>
      </p:pic>
      <p:sp>
        <p:nvSpPr>
          <p:cNvPr id="5" name="Rectangle 5">
            <a:extLst>
              <a:ext uri="{FF2B5EF4-FFF2-40B4-BE49-F238E27FC236}">
                <a16:creationId xmlns:a16="http://schemas.microsoft.com/office/drawing/2014/main" id="{FD32EFDE-6770-6CD2-2C6F-D40AA409ABB7}"/>
              </a:ext>
            </a:extLst>
          </p:cNvPr>
          <p:cNvSpPr/>
          <p:nvPr/>
        </p:nvSpPr>
        <p:spPr>
          <a:xfrm>
            <a:off x="693086" y="5872012"/>
            <a:ext cx="22650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MLP_MNIST.ipynb</a:t>
            </a:r>
            <a:endParaRPr lang="en-US" dirty="0"/>
          </a:p>
        </p:txBody>
      </p:sp>
      <p:sp>
        <p:nvSpPr>
          <p:cNvPr id="8" name="文本占位符 1">
            <a:extLst>
              <a:ext uri="{FF2B5EF4-FFF2-40B4-BE49-F238E27FC236}">
                <a16:creationId xmlns:a16="http://schemas.microsoft.com/office/drawing/2014/main" id="{BBAD87BD-BC7F-DDB2-34E0-DFD0A19CCE9D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感知机示例：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MNIST</a:t>
            </a:r>
          </a:p>
        </p:txBody>
      </p:sp>
    </p:spTree>
    <p:extLst>
      <p:ext uri="{BB962C8B-B14F-4D97-AF65-F5344CB8AC3E}">
        <p14:creationId xmlns:p14="http://schemas.microsoft.com/office/powerpoint/2010/main" val="514382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8B802D-90EB-F423-23FA-431821C4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" y="995362"/>
            <a:ext cx="10915650" cy="486727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EFB8EED-1018-1A55-2536-6FC86891980B}"/>
              </a:ext>
            </a:extLst>
          </p:cNvPr>
          <p:cNvSpPr/>
          <p:nvPr/>
        </p:nvSpPr>
        <p:spPr>
          <a:xfrm>
            <a:off x="638175" y="5862637"/>
            <a:ext cx="2265045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MLP_MNIST.ipynb</a:t>
            </a:r>
            <a:endParaRPr lang="en-US" dirty="0"/>
          </a:p>
        </p:txBody>
      </p:sp>
      <p:sp>
        <p:nvSpPr>
          <p:cNvPr id="7" name="文本占位符 1">
            <a:extLst>
              <a:ext uri="{FF2B5EF4-FFF2-40B4-BE49-F238E27FC236}">
                <a16:creationId xmlns:a16="http://schemas.microsoft.com/office/drawing/2014/main" id="{B5E8556C-3B6E-7E66-C139-5AB467E371B0}"/>
              </a:ext>
            </a:extLst>
          </p:cNvPr>
          <p:cNvSpPr txBox="1">
            <a:spLocks/>
          </p:cNvSpPr>
          <p:nvPr/>
        </p:nvSpPr>
        <p:spPr>
          <a:xfrm>
            <a:off x="229750" y="243668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感知机示例：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MNIST</a:t>
            </a:r>
          </a:p>
        </p:txBody>
      </p:sp>
    </p:spTree>
    <p:extLst>
      <p:ext uri="{BB962C8B-B14F-4D97-AF65-F5344CB8AC3E}">
        <p14:creationId xmlns:p14="http://schemas.microsoft.com/office/powerpoint/2010/main" val="218364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>
            <a:extLst>
              <a:ext uri="{FF2B5EF4-FFF2-40B4-BE49-F238E27FC236}">
                <a16:creationId xmlns:a16="http://schemas.microsoft.com/office/drawing/2014/main" id="{A8FC2DBD-32CA-EF7A-D9E2-EEC6204F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282" y="2415137"/>
            <a:ext cx="3044280" cy="2949950"/>
          </a:xfrm>
          <a:prstGeom prst="rect">
            <a:avLst/>
          </a:prstGeom>
        </p:spPr>
      </p:pic>
      <p:sp>
        <p:nvSpPr>
          <p:cNvPr id="7" name="矩形 15">
            <a:extLst>
              <a:ext uri="{FF2B5EF4-FFF2-40B4-BE49-F238E27FC236}">
                <a16:creationId xmlns:a16="http://schemas.microsoft.com/office/drawing/2014/main" id="{136791FE-ED16-5CC7-F2D2-37BBD41FD148}"/>
              </a:ext>
            </a:extLst>
          </p:cNvPr>
          <p:cNvSpPr/>
          <p:nvPr/>
        </p:nvSpPr>
        <p:spPr>
          <a:xfrm>
            <a:off x="749561" y="1538019"/>
            <a:ext cx="10336165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经过训练，婴儿发现了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关门、拉窗帘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与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【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睡觉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】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联系</a:t>
            </a:r>
          </a:p>
        </p:txBody>
      </p:sp>
      <p:sp>
        <p:nvSpPr>
          <p:cNvPr id="8" name="矩形 15">
            <a:extLst>
              <a:ext uri="{FF2B5EF4-FFF2-40B4-BE49-F238E27FC236}">
                <a16:creationId xmlns:a16="http://schemas.microsoft.com/office/drawing/2014/main" id="{D127649E-4DBD-66E5-682A-DDC5BEE74A20}"/>
              </a:ext>
            </a:extLst>
          </p:cNvPr>
          <p:cNvSpPr/>
          <p:nvPr/>
        </p:nvSpPr>
        <p:spPr>
          <a:xfrm>
            <a:off x="749561" y="2556808"/>
            <a:ext cx="63433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智能体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通过寻找</a:t>
            </a:r>
            <a:r>
              <a:rPr kumimoji="1"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事物间的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联系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来认识世界</a:t>
            </a:r>
          </a:p>
        </p:txBody>
      </p:sp>
      <p:sp>
        <p:nvSpPr>
          <p:cNvPr id="9" name="矩形 15">
            <a:extLst>
              <a:ext uri="{FF2B5EF4-FFF2-40B4-BE49-F238E27FC236}">
                <a16:creationId xmlns:a16="http://schemas.microsoft.com/office/drawing/2014/main" id="{676D9828-D3BF-726A-AB25-CF221E4B4EE6}"/>
              </a:ext>
            </a:extLst>
          </p:cNvPr>
          <p:cNvSpPr/>
          <p:nvPr/>
        </p:nvSpPr>
        <p:spPr>
          <a:xfrm>
            <a:off x="749561" y="3575597"/>
            <a:ext cx="634333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事物间的联系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在数学上用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来表示</a:t>
            </a:r>
          </a:p>
        </p:txBody>
      </p:sp>
      <p:sp>
        <p:nvSpPr>
          <p:cNvPr id="10" name="矩形 15">
            <a:extLst>
              <a:ext uri="{FF2B5EF4-FFF2-40B4-BE49-F238E27FC236}">
                <a16:creationId xmlns:a16="http://schemas.microsoft.com/office/drawing/2014/main" id="{D6767440-32F5-EB05-9B47-83C2C488E81B}"/>
              </a:ext>
            </a:extLst>
          </p:cNvPr>
          <p:cNvSpPr/>
          <p:nvPr/>
        </p:nvSpPr>
        <p:spPr>
          <a:xfrm>
            <a:off x="749561" y="4738925"/>
            <a:ext cx="6655792" cy="1135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智能体对世界的认知过程：在大脑中不断形成各种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</a:p>
        </p:txBody>
      </p:sp>
      <p:sp>
        <p:nvSpPr>
          <p:cNvPr id="12" name="文本占位符 1">
            <a:extLst>
              <a:ext uri="{FF2B5EF4-FFF2-40B4-BE49-F238E27FC236}">
                <a16:creationId xmlns:a16="http://schemas.microsoft.com/office/drawing/2014/main" id="{36503835-4874-0B9E-07B9-E370AB6C70E1}"/>
              </a:ext>
            </a:extLst>
          </p:cNvPr>
          <p:cNvSpPr txBox="1">
            <a:spLocks/>
          </p:cNvSpPr>
          <p:nvPr/>
        </p:nvSpPr>
        <p:spPr>
          <a:xfrm>
            <a:off x="604531" y="249099"/>
            <a:ext cx="4622800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智能体如何认知世界？</a:t>
            </a:r>
          </a:p>
        </p:txBody>
      </p:sp>
    </p:spTree>
    <p:extLst>
      <p:ext uri="{BB962C8B-B14F-4D97-AF65-F5344CB8AC3E}">
        <p14:creationId xmlns:p14="http://schemas.microsoft.com/office/powerpoint/2010/main" val="1625657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7B425BD7-6E7D-F985-14FF-30FFE0BE4175}"/>
              </a:ext>
            </a:extLst>
          </p:cNvPr>
          <p:cNvSpPr txBox="1">
            <a:spLocks/>
          </p:cNvSpPr>
          <p:nvPr/>
        </p:nvSpPr>
        <p:spPr>
          <a:xfrm>
            <a:off x="490855" y="297180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内容小结与展望</a:t>
            </a:r>
          </a:p>
        </p:txBody>
      </p:sp>
      <p:sp>
        <p:nvSpPr>
          <p:cNvPr id="4" name="文本框 8">
            <a:extLst>
              <a:ext uri="{FF2B5EF4-FFF2-40B4-BE49-F238E27FC236}">
                <a16:creationId xmlns:a16="http://schemas.microsoft.com/office/drawing/2014/main" id="{11728658-EE6C-2D99-914D-993A38B9F324}"/>
              </a:ext>
            </a:extLst>
          </p:cNvPr>
          <p:cNvSpPr txBox="1"/>
          <p:nvPr/>
        </p:nvSpPr>
        <p:spPr>
          <a:xfrm>
            <a:off x="1378038" y="1608630"/>
            <a:ext cx="9874736" cy="34093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indent="-342900" algn="l" fontAlgn="auto">
              <a:lnSpc>
                <a:spcPct val="200000"/>
              </a:lnSpc>
              <a:buFont typeface="Wingdings" pitchFamily="2" charset="2"/>
              <a:buChar char="Ø"/>
            </a:pPr>
            <a:r>
              <a:rPr lang="en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通过神经元模型理解神经网络的工作原理和相关概念</a:t>
            </a:r>
          </a:p>
          <a:p>
            <a:pPr marL="342900" indent="-342900" algn="l" fontAlgn="auto">
              <a:lnSpc>
                <a:spcPct val="200000"/>
              </a:lnSpc>
              <a:buFont typeface="Wingdings" pitchFamily="2" charset="2"/>
              <a:buChar char="Ø"/>
            </a:pPr>
            <a:r>
              <a:rPr lang="en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多层感知机及其优化方法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BP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，误差反向传播算法）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深度神经网络的基本概念和发展历史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342900" indent="-342900" algn="l" fontAlgn="auto">
              <a:lnSpc>
                <a:spcPct val="200000"/>
              </a:lnSpc>
              <a:buFont typeface="Wingdings" pitchFamily="2" charset="2"/>
              <a:buChar char="Ø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神经网络的应用与案例分析：求解异或、手写字体识别</a:t>
            </a:r>
            <a:endParaRPr sz="28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98700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084F49E9-4BE9-322C-CF42-28C9A4E2A5D1}"/>
              </a:ext>
            </a:extLst>
          </p:cNvPr>
          <p:cNvSpPr txBox="1">
            <a:spLocks/>
          </p:cNvSpPr>
          <p:nvPr/>
        </p:nvSpPr>
        <p:spPr>
          <a:xfrm>
            <a:off x="490855" y="297180"/>
            <a:ext cx="4836795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内容小结与展望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BEA05F-7BE2-D442-4174-53FF3EDCD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215" y="1885774"/>
            <a:ext cx="1069934" cy="3764222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EC8026D3-3D2D-B00C-781F-A3904608CC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630" y="2100917"/>
            <a:ext cx="2928878" cy="3333936"/>
          </a:xfrm>
          <a:prstGeom prst="rect">
            <a:avLst/>
          </a:prstGeom>
        </p:spPr>
      </p:pic>
      <p:sp>
        <p:nvSpPr>
          <p:cNvPr id="6" name="文本框 119">
            <a:extLst>
              <a:ext uri="{FF2B5EF4-FFF2-40B4-BE49-F238E27FC236}">
                <a16:creationId xmlns:a16="http://schemas.microsoft.com/office/drawing/2014/main" id="{5831ADC3-30B4-1806-6BB8-B46DFC7511E8}"/>
              </a:ext>
            </a:extLst>
          </p:cNvPr>
          <p:cNvSpPr txBox="1"/>
          <p:nvPr/>
        </p:nvSpPr>
        <p:spPr>
          <a:xfrm>
            <a:off x="5164352" y="643200"/>
            <a:ext cx="6870136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CN" sz="2000" spc="-10" dirty="0">
                <a:latin typeface="+mn-ea"/>
              </a:rPr>
              <a:t>图像平</a:t>
            </a:r>
            <a:r>
              <a:rPr lang="zh-CN" altLang="en-US" sz="2000" spc="-10" dirty="0">
                <a:latin typeface="+mn-ea"/>
              </a:rPr>
              <a:t>铺成向量丢失掉了像素点上的空间联系</a:t>
            </a:r>
            <a:endParaRPr lang="en-US" altLang="zh-CN" sz="2000" spc="-10" dirty="0">
              <a:latin typeface="+mn-ea"/>
            </a:endParaRPr>
          </a:p>
        </p:txBody>
      </p:sp>
      <p:sp>
        <p:nvSpPr>
          <p:cNvPr id="7" name="文本框 119">
            <a:extLst>
              <a:ext uri="{FF2B5EF4-FFF2-40B4-BE49-F238E27FC236}">
                <a16:creationId xmlns:a16="http://schemas.microsoft.com/office/drawing/2014/main" id="{6BE02E68-E3AE-17EA-500B-EE27A42BAFFA}"/>
              </a:ext>
            </a:extLst>
          </p:cNvPr>
          <p:cNvSpPr txBox="1"/>
          <p:nvPr/>
        </p:nvSpPr>
        <p:spPr>
          <a:xfrm>
            <a:off x="5155952" y="4139510"/>
            <a:ext cx="7118430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Ø"/>
            </a:pPr>
            <a:r>
              <a:rPr lang="zh-CN" altLang="en-US" sz="2000" spc="-10" dirty="0">
                <a:latin typeface="+mn-ea"/>
              </a:rPr>
              <a:t>像素点独立输入无法刻画输入序列在时间上的联系</a:t>
            </a:r>
            <a:endParaRPr lang="en-US" altLang="zh-CN" sz="2000" spc="-10" dirty="0">
              <a:latin typeface="+mn-e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B3E349-DEAF-2573-125A-729FDCE58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5239" y="1146170"/>
            <a:ext cx="4427404" cy="24540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3694A7-AA30-8B0F-AA2E-9DA119FE9C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6312" y="4569821"/>
            <a:ext cx="3945638" cy="1581005"/>
          </a:xfrm>
          <a:prstGeom prst="rect">
            <a:avLst/>
          </a:prstGeom>
        </p:spPr>
      </p:pic>
      <p:sp>
        <p:nvSpPr>
          <p:cNvPr id="10" name="文本框 119">
            <a:extLst>
              <a:ext uri="{FF2B5EF4-FFF2-40B4-BE49-F238E27FC236}">
                <a16:creationId xmlns:a16="http://schemas.microsoft.com/office/drawing/2014/main" id="{73CC2D41-AFC3-53C7-D372-C42F6CC2751E}"/>
              </a:ext>
            </a:extLst>
          </p:cNvPr>
          <p:cNvSpPr txBox="1"/>
          <p:nvPr/>
        </p:nvSpPr>
        <p:spPr>
          <a:xfrm>
            <a:off x="7422414" y="3700236"/>
            <a:ext cx="171305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-10" dirty="0">
                <a:latin typeface="+mn-ea"/>
              </a:rPr>
              <a:t>卷积神经网络</a:t>
            </a:r>
            <a:endParaRPr lang="en-US" altLang="zh-CN" sz="2000" spc="-10" dirty="0">
              <a:latin typeface="+mn-ea"/>
            </a:endParaRPr>
          </a:p>
        </p:txBody>
      </p:sp>
      <p:sp>
        <p:nvSpPr>
          <p:cNvPr id="11" name="文本框 119">
            <a:extLst>
              <a:ext uri="{FF2B5EF4-FFF2-40B4-BE49-F238E27FC236}">
                <a16:creationId xmlns:a16="http://schemas.microsoft.com/office/drawing/2014/main" id="{ADB2D4F7-37F8-53B8-9543-820B0721B9FB}"/>
              </a:ext>
            </a:extLst>
          </p:cNvPr>
          <p:cNvSpPr txBox="1"/>
          <p:nvPr/>
        </p:nvSpPr>
        <p:spPr>
          <a:xfrm>
            <a:off x="10176317" y="5109114"/>
            <a:ext cx="1713053" cy="430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spc="-10" dirty="0">
                <a:latin typeface="+mn-ea"/>
              </a:rPr>
              <a:t>循环神经网络</a:t>
            </a:r>
            <a:endParaRPr lang="en-US" altLang="zh-CN" sz="2000" spc="-1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728292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15">
            <a:extLst>
              <a:ext uri="{FF2B5EF4-FFF2-40B4-BE49-F238E27FC236}">
                <a16:creationId xmlns:a16="http://schemas.microsoft.com/office/drawing/2014/main" id="{A9A0A1F8-A824-6542-1CDD-1D518C76B780}"/>
              </a:ext>
            </a:extLst>
          </p:cNvPr>
          <p:cNvSpPr/>
          <p:nvPr/>
        </p:nvSpPr>
        <p:spPr>
          <a:xfrm>
            <a:off x="480695" y="1280083"/>
            <a:ext cx="837997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智能体对世界的认知过程：在大脑中不断形成各种</a:t>
            </a:r>
            <a:r>
              <a:rPr kumimoji="1"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函数</a:t>
            </a:r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F13D90A8-88C7-D3B1-7040-97909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660" y="1861140"/>
            <a:ext cx="2311400" cy="2133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5">
                <a:extLst>
                  <a:ext uri="{FF2B5EF4-FFF2-40B4-BE49-F238E27FC236}">
                    <a16:creationId xmlns:a16="http://schemas.microsoft.com/office/drawing/2014/main" id="{5D62AE9A-CEF5-BB58-9E81-61C4974AB9B9}"/>
                  </a:ext>
                </a:extLst>
              </p:cNvPr>
              <p:cNvSpPr/>
              <p:nvPr/>
            </p:nvSpPr>
            <p:spPr>
              <a:xfrm>
                <a:off x="505617" y="4366469"/>
                <a:ext cx="2647485" cy="175432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踢球的力量</a:t>
                </a:r>
                <a14:m>
                  <m:oMath xmlns:m="http://schemas.openxmlformats.org/officeDocument/2006/math"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𝐹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与球加速度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𝑎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的关系：</a:t>
                </a:r>
                <a:endPara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𝐹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𝑚𝑎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5">
                <a:extLst>
                  <a:ext uri="{FF2B5EF4-FFF2-40B4-BE49-F238E27FC236}">
                    <a16:creationId xmlns:a16="http://schemas.microsoft.com/office/drawing/2014/main" id="{5D62AE9A-CEF5-BB58-9E81-61C4974AB9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17" y="4366469"/>
                <a:ext cx="2647485" cy="1754326"/>
              </a:xfrm>
              <a:prstGeom prst="rect">
                <a:avLst/>
              </a:prstGeom>
              <a:blipFill>
                <a:blip r:embed="rId3"/>
                <a:stretch>
                  <a:fillRect l="-3687" r="-34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4">
            <a:extLst>
              <a:ext uri="{FF2B5EF4-FFF2-40B4-BE49-F238E27FC236}">
                <a16:creationId xmlns:a16="http://schemas.microsoft.com/office/drawing/2014/main" id="{2BF1F989-5FB2-75F9-AC31-918FD6B09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0575" y="2038940"/>
            <a:ext cx="2349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5">
                <a:extLst>
                  <a:ext uri="{FF2B5EF4-FFF2-40B4-BE49-F238E27FC236}">
                    <a16:creationId xmlns:a16="http://schemas.microsoft.com/office/drawing/2014/main" id="{566EF681-6E6B-5EB3-53FB-D1C683A4C08C}"/>
                  </a:ext>
                </a:extLst>
              </p:cNvPr>
              <p:cNvSpPr/>
              <p:nvPr/>
            </p:nvSpPr>
            <p:spPr>
              <a:xfrm>
                <a:off x="3370188" y="4417938"/>
                <a:ext cx="4324701" cy="175432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天气预报的温度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𝑇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是关于时间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𝑡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、大气压强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𝑃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等的函数：</a:t>
                </a:r>
                <a:endPara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𝑇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𝑡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,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𝑃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,…)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5">
                <a:extLst>
                  <a:ext uri="{FF2B5EF4-FFF2-40B4-BE49-F238E27FC236}">
                    <a16:creationId xmlns:a16="http://schemas.microsoft.com/office/drawing/2014/main" id="{566EF681-6E6B-5EB3-53FB-D1C683A4C0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188" y="4417938"/>
                <a:ext cx="4324701" cy="1754326"/>
              </a:xfrm>
              <a:prstGeom prst="rect">
                <a:avLst/>
              </a:prstGeom>
              <a:blipFill>
                <a:blip r:embed="rId5"/>
                <a:stretch>
                  <a:fillRect l="-2257" r="-916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7">
            <a:extLst>
              <a:ext uri="{FF2B5EF4-FFF2-40B4-BE49-F238E27FC236}">
                <a16:creationId xmlns:a16="http://schemas.microsoft.com/office/drawing/2014/main" id="{BE9B9BB8-B5CE-B77F-1399-F15C3D5311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1427" y="1886341"/>
            <a:ext cx="3336390" cy="2201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5">
                <a:extLst>
                  <a:ext uri="{FF2B5EF4-FFF2-40B4-BE49-F238E27FC236}">
                    <a16:creationId xmlns:a16="http://schemas.microsoft.com/office/drawing/2014/main" id="{462D8CDB-958A-D475-F993-710E09862045}"/>
                  </a:ext>
                </a:extLst>
              </p:cNvPr>
              <p:cNvSpPr/>
              <p:nvPr/>
            </p:nvSpPr>
            <p:spPr>
              <a:xfrm>
                <a:off x="8593454" y="4472682"/>
                <a:ext cx="2587727" cy="1754326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狗的可爱程度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𝑐</m:t>
                    </m:r>
                  </m:oMath>
                </a14:m>
                <a:r>
                  <a:rPr kumimoji="1" lang="zh-CN" altLang="en-CN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</a:t>
                </a: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眼睛大小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𝑠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的关系：</a:t>
                </a:r>
                <a:endParaRPr kumimoji="1"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2400" b="0" i="0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c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=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𝑓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(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𝑠</m:t>
                      </m:r>
                      <m:r>
                        <a:rPr kumimoji="1" lang="en-US" altLang="zh-CN" sz="24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  <a:cs typeface="微软雅黑" panose="020B0503020204020204" pitchFamily="34" charset="-122"/>
                        </a:rPr>
                        <m:t>)</m:t>
                      </m:r>
                    </m:oMath>
                  </m:oMathPara>
                </a14:m>
                <a:endParaRPr kumimoji="1" lang="zh-CN" altLang="en-US" sz="2400" b="1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5" name="矩形 15">
                <a:extLst>
                  <a:ext uri="{FF2B5EF4-FFF2-40B4-BE49-F238E27FC236}">
                    <a16:creationId xmlns:a16="http://schemas.microsoft.com/office/drawing/2014/main" id="{462D8CDB-958A-D475-F993-710E098620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93454" y="4472682"/>
                <a:ext cx="2587727" cy="1754326"/>
              </a:xfrm>
              <a:prstGeom prst="rect">
                <a:avLst/>
              </a:prstGeom>
              <a:blipFill>
                <a:blip r:embed="rId7"/>
                <a:stretch>
                  <a:fillRect l="-3774" r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5A14F0EB-3546-D30F-1890-1932DBFF6198}"/>
              </a:ext>
            </a:extLst>
          </p:cNvPr>
          <p:cNvSpPr/>
          <p:nvPr/>
        </p:nvSpPr>
        <p:spPr>
          <a:xfrm>
            <a:off x="7911975" y="4142350"/>
            <a:ext cx="4141221" cy="275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en-US" altLang="zh-CN" sz="9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8"/>
              </a:rPr>
              <a:t>https://www.bilibili.com/cheese/play/ep6174?csource=Hp_searchresult</a:t>
            </a:r>
            <a:endParaRPr kumimoji="1" lang="en-US" altLang="zh-CN" sz="9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文本占位符 1">
            <a:extLst>
              <a:ext uri="{FF2B5EF4-FFF2-40B4-BE49-F238E27FC236}">
                <a16:creationId xmlns:a16="http://schemas.microsoft.com/office/drawing/2014/main" id="{B1D694CC-26EB-591E-38C2-C990D37816AD}"/>
              </a:ext>
            </a:extLst>
          </p:cNvPr>
          <p:cNvSpPr txBox="1">
            <a:spLocks/>
          </p:cNvSpPr>
          <p:nvPr/>
        </p:nvSpPr>
        <p:spPr>
          <a:xfrm>
            <a:off x="604531" y="249099"/>
            <a:ext cx="4622800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b="1" dirty="0"/>
              <a:t>智能体如何认知世界？</a:t>
            </a:r>
          </a:p>
        </p:txBody>
      </p:sp>
    </p:spTree>
    <p:extLst>
      <p:ext uri="{BB962C8B-B14F-4D97-AF65-F5344CB8AC3E}">
        <p14:creationId xmlns:p14="http://schemas.microsoft.com/office/powerpoint/2010/main" val="32693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5" grpId="0" animBg="1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5107E2B-9641-802E-C197-82C92F7AC224}"/>
              </a:ext>
            </a:extLst>
          </p:cNvPr>
          <p:cNvSpPr txBox="1">
            <a:spLocks/>
          </p:cNvSpPr>
          <p:nvPr/>
        </p:nvSpPr>
        <p:spPr>
          <a:xfrm>
            <a:off x="407834" y="239953"/>
            <a:ext cx="5823503" cy="553846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神经元模型模拟我们对世界的认知</a:t>
            </a:r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AD3A24D2-B45B-8BAE-5492-28C31BDFE273}"/>
              </a:ext>
            </a:extLst>
          </p:cNvPr>
          <p:cNvSpPr/>
          <p:nvPr/>
        </p:nvSpPr>
        <p:spPr>
          <a:xfrm>
            <a:off x="204234" y="910046"/>
            <a:ext cx="6624331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生物</a:t>
            </a:r>
            <a:r>
              <a:rPr kumimoji="1" lang="zh-CN" altLang="en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神经元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可接收、处理和传递信息</a:t>
            </a:r>
          </a:p>
        </p:txBody>
      </p:sp>
      <p:pic>
        <p:nvPicPr>
          <p:cNvPr id="7" name="图片 24">
            <a:extLst>
              <a:ext uri="{FF2B5EF4-FFF2-40B4-BE49-F238E27FC236}">
                <a16:creationId xmlns:a16="http://schemas.microsoft.com/office/drawing/2014/main" id="{64021377-CFC9-7C52-BD37-568C5F397C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69" y="3189589"/>
            <a:ext cx="4315405" cy="2290391"/>
          </a:xfrm>
          <a:prstGeom prst="rect">
            <a:avLst/>
          </a:prstGeom>
        </p:spPr>
      </p:pic>
      <p:sp>
        <p:nvSpPr>
          <p:cNvPr id="8" name="矩形 2">
            <a:extLst>
              <a:ext uri="{FF2B5EF4-FFF2-40B4-BE49-F238E27FC236}">
                <a16:creationId xmlns:a16="http://schemas.microsoft.com/office/drawing/2014/main" id="{0E2FD29A-A3FA-4B95-8BDB-E24C1C39BFA5}"/>
              </a:ext>
            </a:extLst>
          </p:cNvPr>
          <p:cNvSpPr/>
          <p:nvPr/>
        </p:nvSpPr>
        <p:spPr>
          <a:xfrm>
            <a:off x="102786" y="1524982"/>
            <a:ext cx="5927320" cy="1526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每个神经元与其他神经元相连，当它“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兴奋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就会向相连的神经元发送化学物质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从而改变这些神经元内的电位；如果某神经元的电位超过一个“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阈值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那么它就会被激活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即“</a:t>
            </a:r>
            <a:r>
              <a:rPr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兴奋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”起来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向其它神经元发送化学物质</a:t>
            </a:r>
          </a:p>
        </p:txBody>
      </p:sp>
      <p:pic>
        <p:nvPicPr>
          <p:cNvPr id="9" name="内容占位符 6" descr="屏幕剪辑">
            <a:extLst>
              <a:ext uri="{FF2B5EF4-FFF2-40B4-BE49-F238E27FC236}">
                <a16:creationId xmlns:a16="http://schemas.microsoft.com/office/drawing/2014/main" id="{DE4AAF85-E9B9-6B6F-F68A-DA34B87242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384" y="3078051"/>
            <a:ext cx="4001951" cy="2435214"/>
          </a:xfrm>
          <a:prstGeom prst="rect">
            <a:avLst/>
          </a:prstGeom>
        </p:spPr>
      </p:pic>
      <p:sp>
        <p:nvSpPr>
          <p:cNvPr id="10" name="矩形 15">
            <a:extLst>
              <a:ext uri="{FF2B5EF4-FFF2-40B4-BE49-F238E27FC236}">
                <a16:creationId xmlns:a16="http://schemas.microsoft.com/office/drawing/2014/main" id="{916DC37F-4318-CC94-FD08-47D7E8FEBBC0}"/>
              </a:ext>
            </a:extLst>
          </p:cNvPr>
          <p:cNvSpPr/>
          <p:nvPr/>
        </p:nvSpPr>
        <p:spPr>
          <a:xfrm>
            <a:off x="6231337" y="687762"/>
            <a:ext cx="4677998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第一个神经元数学模型</a:t>
            </a:r>
            <a:r>
              <a:rPr kumimoji="1"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</a:t>
            </a:r>
            <a:r>
              <a:rPr kumimoji="1"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M-P</a:t>
            </a:r>
            <a:r>
              <a:rPr kumimoji="1"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</a:t>
            </a:r>
            <a:endParaRPr kumimoji="1"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2">
                <a:extLst>
                  <a:ext uri="{FF2B5EF4-FFF2-40B4-BE49-F238E27FC236}">
                    <a16:creationId xmlns:a16="http://schemas.microsoft.com/office/drawing/2014/main" id="{0FFE6B11-376F-9D84-19B9-5EE6054CDB04}"/>
                  </a:ext>
                </a:extLst>
              </p:cNvPr>
              <p:cNvSpPr/>
              <p:nvPr/>
            </p:nvSpPr>
            <p:spPr>
              <a:xfrm>
                <a:off x="6231339" y="1209389"/>
                <a:ext cx="5756427" cy="184665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24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输入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：来自其他 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 个神经元传递过来的输入信号</a:t>
                </a:r>
              </a:p>
              <a:p>
                <a:pPr marL="342900" indent="-342900" algn="just" fontAlgn="auto">
                  <a:spcBef>
                    <a:spcPts val="24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处理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：输入信号通过带权重的连接进行传递，神经元接受到总输入值将与神经元的阈值进行比较</a:t>
                </a:r>
              </a:p>
              <a:p>
                <a:pPr marL="342900" indent="-342900" algn="just" fontAlgn="auto">
                  <a:spcBef>
                    <a:spcPts val="2400"/>
                  </a:spcBef>
                  <a:buFont typeface="Wingdings" panose="05000000000000000000" pitchFamily="2" charset="2"/>
                  <a:buChar char="l"/>
                </a:pPr>
                <a:r>
                  <a:rPr lang="zh-CN" altLang="en-US" sz="1600" b="1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输出</a:t>
                </a:r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：通过激活函数的处理以得到输出</a:t>
                </a:r>
              </a:p>
            </p:txBody>
          </p:sp>
        </mc:Choice>
        <mc:Fallback xmlns="">
          <p:sp>
            <p:nvSpPr>
              <p:cNvPr id="17" name="矩形 2">
                <a:extLst>
                  <a:ext uri="{FF2B5EF4-FFF2-40B4-BE49-F238E27FC236}">
                    <a16:creationId xmlns:a16="http://schemas.microsoft.com/office/drawing/2014/main" id="{0FFE6B11-376F-9D84-19B9-5EE6054CDB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1339" y="1209389"/>
                <a:ext cx="5756427" cy="1846659"/>
              </a:xfrm>
              <a:prstGeom prst="rect">
                <a:avLst/>
              </a:prstGeom>
              <a:blipFill>
                <a:blip r:embed="rId5"/>
                <a:stretch>
                  <a:fillRect l="-424" r="-636" b="-16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4">
            <a:extLst>
              <a:ext uri="{FF2B5EF4-FFF2-40B4-BE49-F238E27FC236}">
                <a16:creationId xmlns:a16="http://schemas.microsoft.com/office/drawing/2014/main" id="{183E3F66-9797-505E-6516-EC9E16F20D2D}"/>
              </a:ext>
            </a:extLst>
          </p:cNvPr>
          <p:cNvCxnSpPr>
            <a:cxnSpLocks/>
          </p:cNvCxnSpPr>
          <p:nvPr/>
        </p:nvCxnSpPr>
        <p:spPr>
          <a:xfrm>
            <a:off x="6030112" y="989761"/>
            <a:ext cx="0" cy="4412556"/>
          </a:xfrm>
          <a:prstGeom prst="line">
            <a:avLst/>
          </a:prstGeom>
          <a:ln w="666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0B6E02D-89D7-699A-33B6-68B89A92C157}"/>
              </a:ext>
            </a:extLst>
          </p:cNvPr>
          <p:cNvSpPr txBox="1"/>
          <p:nvPr/>
        </p:nvSpPr>
        <p:spPr>
          <a:xfrm>
            <a:off x="1469492" y="5535268"/>
            <a:ext cx="9523690" cy="7875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1943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神经学家 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McCulloch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和数学家 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Pitts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提出第一个神经元数学模型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即</a:t>
            </a:r>
            <a:r>
              <a:rPr kumimoji="1" lang="en-US" altLang="zh-CN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M-P</a:t>
            </a:r>
            <a:r>
              <a:rPr kumimoji="1" lang="zh-CN" altLang="en-US" sz="1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</a:t>
            </a:r>
            <a:r>
              <a:rPr kumimoji="1" lang="en-US" altLang="zh-CN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zh-CN" altLang="en-US" sz="1600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并从原理上证明了人工神经网络能够计算任何算数和逻辑函数</a:t>
            </a:r>
          </a:p>
        </p:txBody>
      </p:sp>
    </p:spTree>
    <p:extLst>
      <p:ext uri="{BB962C8B-B14F-4D97-AF65-F5344CB8AC3E}">
        <p14:creationId xmlns:p14="http://schemas.microsoft.com/office/powerpoint/2010/main" val="23023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5107E2B-9641-802E-C197-82C92F7AC224}"/>
              </a:ext>
            </a:extLst>
          </p:cNvPr>
          <p:cNvSpPr txBox="1">
            <a:spLocks/>
          </p:cNvSpPr>
          <p:nvPr/>
        </p:nvSpPr>
        <p:spPr>
          <a:xfrm>
            <a:off x="480695" y="263728"/>
            <a:ext cx="5823503" cy="535209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b="1" dirty="0"/>
              <a:t>神经元模型模拟我们对世界的认知</a:t>
            </a:r>
          </a:p>
        </p:txBody>
      </p:sp>
      <p:sp>
        <p:nvSpPr>
          <p:cNvPr id="3" name="矩形 15">
            <a:extLst>
              <a:ext uri="{FF2B5EF4-FFF2-40B4-BE49-F238E27FC236}">
                <a16:creationId xmlns:a16="http://schemas.microsoft.com/office/drawing/2014/main" id="{A8ED2E8B-9A27-03F4-8E1B-62231C44E3B8}"/>
              </a:ext>
            </a:extLst>
          </p:cNvPr>
          <p:cNvSpPr/>
          <p:nvPr/>
        </p:nvSpPr>
        <p:spPr>
          <a:xfrm>
            <a:off x="480695" y="926375"/>
            <a:ext cx="6624331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简化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的神经元模型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15">
                <a:extLst>
                  <a:ext uri="{FF2B5EF4-FFF2-40B4-BE49-F238E27FC236}">
                    <a16:creationId xmlns:a16="http://schemas.microsoft.com/office/drawing/2014/main" id="{990FA56E-2299-2AAC-234E-4CFB4B58C149}"/>
                  </a:ext>
                </a:extLst>
              </p:cNvPr>
              <p:cNvSpPr/>
              <p:nvPr/>
            </p:nvSpPr>
            <p:spPr>
              <a:xfrm>
                <a:off x="908957" y="4018113"/>
                <a:ext cx="8605432" cy="581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 fontAlgn="auto">
                  <a:lnSpc>
                    <a:spcPct val="150000"/>
                  </a:lnSpc>
                  <a:spcBef>
                    <a:spcPts val="1200"/>
                  </a:spcBef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问题：反映因变量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𝑦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与自变量</a:t>
                </a:r>
                <a14:m>
                  <m:oMath xmlns:m="http://schemas.openxmlformats.org/officeDocument/2006/math"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𝑥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联系的</a:t>
                </a:r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怎么确定</a:t>
                </a: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？</a:t>
                </a:r>
              </a:p>
            </p:txBody>
          </p:sp>
        </mc:Choice>
        <mc:Fallback xmlns="">
          <p:sp>
            <p:nvSpPr>
              <p:cNvPr id="5" name="矩形 15">
                <a:extLst>
                  <a:ext uri="{FF2B5EF4-FFF2-40B4-BE49-F238E27FC236}">
                    <a16:creationId xmlns:a16="http://schemas.microsoft.com/office/drawing/2014/main" id="{990FA56E-2299-2AAC-234E-4CFB4B58C1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957" y="4018113"/>
                <a:ext cx="8605432" cy="581057"/>
              </a:xfrm>
              <a:prstGeom prst="rect">
                <a:avLst/>
              </a:prstGeom>
              <a:blipFill>
                <a:blip r:embed="rId3"/>
                <a:stretch>
                  <a:fillRect l="-1062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5">
            <a:extLst>
              <a:ext uri="{FF2B5EF4-FFF2-40B4-BE49-F238E27FC236}">
                <a16:creationId xmlns:a16="http://schemas.microsoft.com/office/drawing/2014/main" id="{678AAD55-8721-34C0-9137-87FEC2F0B802}"/>
              </a:ext>
            </a:extLst>
          </p:cNvPr>
          <p:cNvSpPr/>
          <p:nvPr/>
        </p:nvSpPr>
        <p:spPr>
          <a:xfrm>
            <a:off x="1732571" y="4564324"/>
            <a:ext cx="983848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M-P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模型中的参数需要手动设置</a:t>
            </a:r>
          </a:p>
        </p:txBody>
      </p:sp>
      <p:sp>
        <p:nvSpPr>
          <p:cNvPr id="12" name="TextBox 15">
            <a:extLst>
              <a:ext uri="{FF2B5EF4-FFF2-40B4-BE49-F238E27FC236}">
                <a16:creationId xmlns:a16="http://schemas.microsoft.com/office/drawing/2014/main" id="{AB302248-62F7-EF49-646B-D38F6DDEFE58}"/>
              </a:ext>
            </a:extLst>
          </p:cNvPr>
          <p:cNvSpPr txBox="1"/>
          <p:nvPr/>
        </p:nvSpPr>
        <p:spPr>
          <a:xfrm>
            <a:off x="358023" y="5145381"/>
            <a:ext cx="11475953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 algn="just" fontAlgn="auto">
              <a:lnSpc>
                <a:spcPct val="150000"/>
              </a:lnSpc>
              <a:spcBef>
                <a:spcPts val="1200"/>
              </a:spcBef>
              <a:buFont typeface="Wingdings" panose="05000000000000000000" pitchFamily="2" charset="2"/>
              <a:buChar char="l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1958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年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心理学家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Rosenblatt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提出</a:t>
            </a:r>
            <a:r>
              <a:rPr kumimoji="1"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感知机网络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Perceptron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）模型和其学习规则，</a:t>
            </a:r>
            <a:r>
              <a:rPr kumimoji="1"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神经元有了自己调整参数的能力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32D6E297-CCA3-64D4-0CFE-7EF3715E84EA}"/>
                  </a:ext>
                </a:extLst>
              </p:cNvPr>
              <p:cNvSpPr txBox="1"/>
              <p:nvPr/>
            </p:nvSpPr>
            <p:spPr>
              <a:xfrm>
                <a:off x="9308734" y="2627145"/>
                <a:ext cx="105753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3" name="TextBox 6">
                <a:extLst>
                  <a:ext uri="{FF2B5EF4-FFF2-40B4-BE49-F238E27FC236}">
                    <a16:creationId xmlns:a16="http://schemas.microsoft.com/office/drawing/2014/main" id="{32D6E297-CCA3-64D4-0CFE-7EF3715E8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8734" y="2627145"/>
                <a:ext cx="1057534" cy="369332"/>
              </a:xfrm>
              <a:prstGeom prst="rect">
                <a:avLst/>
              </a:prstGeom>
              <a:blipFill>
                <a:blip r:embed="rId4"/>
                <a:stretch>
                  <a:fillRect l="-5747" r="-1724" b="-278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8">
                <a:extLst>
                  <a:ext uri="{FF2B5EF4-FFF2-40B4-BE49-F238E27FC236}">
                    <a16:creationId xmlns:a16="http://schemas.microsoft.com/office/drawing/2014/main" id="{40632995-5BEC-68E5-E048-3A08ED4B9C86}"/>
                  </a:ext>
                </a:extLst>
              </p:cNvPr>
              <p:cNvSpPr txBox="1"/>
              <p:nvPr/>
            </p:nvSpPr>
            <p:spPr>
              <a:xfrm>
                <a:off x="3595446" y="3603915"/>
                <a:ext cx="328487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ea typeface="Cambria Math" panose="02040503050406030204" pitchFamily="18" charset="0"/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4" name="TextBox 18">
                <a:extLst>
                  <a:ext uri="{FF2B5EF4-FFF2-40B4-BE49-F238E27FC236}">
                    <a16:creationId xmlns:a16="http://schemas.microsoft.com/office/drawing/2014/main" id="{40632995-5BEC-68E5-E048-3A08ED4B9C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446" y="3603915"/>
                <a:ext cx="3284874" cy="369332"/>
              </a:xfrm>
              <a:prstGeom prst="rect">
                <a:avLst/>
              </a:prstGeom>
              <a:blipFill>
                <a:blip r:embed="rId5"/>
                <a:stretch>
                  <a:fillRect l="-3340" t="-22951" b="-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9">
            <a:extLst>
              <a:ext uri="{FF2B5EF4-FFF2-40B4-BE49-F238E27FC236}">
                <a16:creationId xmlns:a16="http://schemas.microsoft.com/office/drawing/2014/main" id="{B9FCCA21-76D1-D031-4993-5892BF7375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5446" y="1070137"/>
            <a:ext cx="3232455" cy="2342507"/>
          </a:xfrm>
          <a:prstGeom prst="rect">
            <a:avLst/>
          </a:prstGeom>
        </p:spPr>
      </p:pic>
      <p:pic>
        <p:nvPicPr>
          <p:cNvPr id="16" name="Picture 20">
            <a:extLst>
              <a:ext uri="{FF2B5EF4-FFF2-40B4-BE49-F238E27FC236}">
                <a16:creationId xmlns:a16="http://schemas.microsoft.com/office/drawing/2014/main" id="{2EC752B7-38EA-DF2E-38A8-8C17E19757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03951" y="1270113"/>
            <a:ext cx="34671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2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">
            <a:extLst>
              <a:ext uri="{FF2B5EF4-FFF2-40B4-BE49-F238E27FC236}">
                <a16:creationId xmlns:a16="http://schemas.microsoft.com/office/drawing/2014/main" id="{E5107E2B-9641-802E-C197-82C92F7AC224}"/>
              </a:ext>
            </a:extLst>
          </p:cNvPr>
          <p:cNvSpPr txBox="1">
            <a:spLocks/>
          </p:cNvSpPr>
          <p:nvPr/>
        </p:nvSpPr>
        <p:spPr>
          <a:xfrm>
            <a:off x="545765" y="211262"/>
            <a:ext cx="5823503" cy="56699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b="1" dirty="0"/>
              <a:t>Rosenblatt </a:t>
            </a:r>
            <a:r>
              <a:rPr lang="zh-CN" altLang="en-US" b="1" dirty="0"/>
              <a:t>感知机模型</a:t>
            </a:r>
          </a:p>
        </p:txBody>
      </p:sp>
      <p:sp>
        <p:nvSpPr>
          <p:cNvPr id="6" name="矩形 15">
            <a:extLst>
              <a:ext uri="{FF2B5EF4-FFF2-40B4-BE49-F238E27FC236}">
                <a16:creationId xmlns:a16="http://schemas.microsoft.com/office/drawing/2014/main" id="{80383187-045A-5BC2-F15F-EF5879FAC88B}"/>
              </a:ext>
            </a:extLst>
          </p:cNvPr>
          <p:cNvSpPr/>
          <p:nvPr/>
        </p:nvSpPr>
        <p:spPr>
          <a:xfrm>
            <a:off x="951948" y="672395"/>
            <a:ext cx="349312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Rosenblatt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</a:t>
            </a: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3C87135-1756-EF4B-94FB-773D9E0BCD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606" y="1253452"/>
            <a:ext cx="3090640" cy="2415090"/>
          </a:xfrm>
          <a:prstGeom prst="rect">
            <a:avLst/>
          </a:prstGeom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01C5CEB-41A4-25E8-F768-52C078BC9B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163" y="4249599"/>
            <a:ext cx="3435253" cy="1652527"/>
          </a:xfrm>
          <a:prstGeom prst="rect">
            <a:avLst/>
          </a:prstGeom>
        </p:spPr>
      </p:pic>
      <p:sp>
        <p:nvSpPr>
          <p:cNvPr id="9" name="矩形 15">
            <a:extLst>
              <a:ext uri="{FF2B5EF4-FFF2-40B4-BE49-F238E27FC236}">
                <a16:creationId xmlns:a16="http://schemas.microsoft.com/office/drawing/2014/main" id="{F5090BAE-7732-75C8-7C69-D186B1546D8F}"/>
              </a:ext>
            </a:extLst>
          </p:cNvPr>
          <p:cNvSpPr/>
          <p:nvPr/>
        </p:nvSpPr>
        <p:spPr>
          <a:xfrm>
            <a:off x="1009823" y="3668542"/>
            <a:ext cx="4737558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最简单的情形</a:t>
            </a:r>
          </a:p>
        </p:txBody>
      </p:sp>
      <p:pic>
        <p:nvPicPr>
          <p:cNvPr id="10" name="Picture 17">
            <a:extLst>
              <a:ext uri="{FF2B5EF4-FFF2-40B4-BE49-F238E27FC236}">
                <a16:creationId xmlns:a16="http://schemas.microsoft.com/office/drawing/2014/main" id="{616A11FD-614D-E83F-6F33-3B27FCC16F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40435" y="894814"/>
            <a:ext cx="4564200" cy="528033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9616D767-7F2E-E158-7370-04072E344106}"/>
                  </a:ext>
                </a:extLst>
              </p:cNvPr>
              <p:cNvSpPr txBox="1"/>
              <p:nvPr/>
            </p:nvSpPr>
            <p:spPr>
              <a:xfrm>
                <a:off x="2036299" y="5902126"/>
                <a:ext cx="251145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400" b="1" dirty="0">
                    <a:solidFill>
                      <a:srgbClr val="FF0000"/>
                    </a:solidFill>
                  </a:rPr>
                  <a:t>预测函数</a:t>
                </a:r>
                <a:r>
                  <a:rPr lang="zh-CN" altLang="en-US" sz="2400" b="0" dirty="0"/>
                  <a:t>：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7" name="TextBox 19">
                <a:extLst>
                  <a:ext uri="{FF2B5EF4-FFF2-40B4-BE49-F238E27FC236}">
                    <a16:creationId xmlns:a16="http://schemas.microsoft.com/office/drawing/2014/main" id="{9616D767-7F2E-E158-7370-04072E344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299" y="5902126"/>
                <a:ext cx="2511457" cy="369332"/>
              </a:xfrm>
              <a:prstGeom prst="rect">
                <a:avLst/>
              </a:prstGeom>
              <a:blipFill>
                <a:blip r:embed="rId6"/>
                <a:stretch>
                  <a:fillRect l="-7282" t="-24590" r="-1942" b="-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5">
            <a:extLst>
              <a:ext uri="{FF2B5EF4-FFF2-40B4-BE49-F238E27FC236}">
                <a16:creationId xmlns:a16="http://schemas.microsoft.com/office/drawing/2014/main" id="{D8AC7DE4-910B-560F-E993-6C2F54556A23}"/>
              </a:ext>
            </a:extLst>
          </p:cNvPr>
          <p:cNvSpPr/>
          <p:nvPr/>
        </p:nvSpPr>
        <p:spPr>
          <a:xfrm>
            <a:off x="5876381" y="290576"/>
            <a:ext cx="4791620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fontAlgn="auto">
              <a:lnSpc>
                <a:spcPct val="150000"/>
              </a:lnSpc>
              <a:spcBef>
                <a:spcPts val="1200"/>
              </a:spcBef>
              <a:buFont typeface="Wingdings" pitchFamily="2" charset="2"/>
              <a:buChar char="Ø"/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Rosenblatt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感知机的工作流程</a:t>
            </a:r>
          </a:p>
        </p:txBody>
      </p:sp>
    </p:spTree>
    <p:extLst>
      <p:ext uri="{BB962C8B-B14F-4D97-AF65-F5344CB8AC3E}">
        <p14:creationId xmlns:p14="http://schemas.microsoft.com/office/powerpoint/2010/main" val="427557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7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1">
            <a:extLst>
              <a:ext uri="{FF2B5EF4-FFF2-40B4-BE49-F238E27FC236}">
                <a16:creationId xmlns:a16="http://schemas.microsoft.com/office/drawing/2014/main" id="{1091394A-3517-8760-A91A-10AA5D651D0B}"/>
              </a:ext>
            </a:extLst>
          </p:cNvPr>
          <p:cNvSpPr txBox="1">
            <a:spLocks/>
          </p:cNvSpPr>
          <p:nvPr/>
        </p:nvSpPr>
        <p:spPr>
          <a:xfrm>
            <a:off x="480695" y="274955"/>
            <a:ext cx="5734368" cy="426085"/>
          </a:xfr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altLang="zh-CN" b="1" dirty="0"/>
              <a:t>Rosenblatt </a:t>
            </a:r>
            <a:r>
              <a:rPr lang="zh-CN" altLang="en-US" b="1" dirty="0"/>
              <a:t>感知机模型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15">
                <a:extLst>
                  <a:ext uri="{FF2B5EF4-FFF2-40B4-BE49-F238E27FC236}">
                    <a16:creationId xmlns:a16="http://schemas.microsoft.com/office/drawing/2014/main" id="{4A1C2A86-15D9-8895-1FD4-C0401C94A4B6}"/>
                  </a:ext>
                </a:extLst>
              </p:cNvPr>
              <p:cNvSpPr/>
              <p:nvPr/>
            </p:nvSpPr>
            <p:spPr>
              <a:xfrm>
                <a:off x="613458" y="977769"/>
                <a:ext cx="11447462" cy="64107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 algn="just" fontAlgn="auto">
                  <a:lnSpc>
                    <a:spcPct val="150000"/>
                  </a:lnSpc>
                  <a:spcBef>
                    <a:spcPts val="1200"/>
                  </a:spcBef>
                  <a:buFont typeface="Wingdings" pitchFamily="2" charset="2"/>
                  <a:buChar char="Ø"/>
                </a:pPr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参数</a:t>
                </a:r>
                <a14:m>
                  <m:oMath xmlns:m="http://schemas.openxmlformats.org/officeDocument/2006/math">
                    <m:r>
                      <a:rPr kumimoji="1" lang="zh-CN" alt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𝜔</m:t>
                    </m:r>
                  </m:oMath>
                </a14:m>
                <a:r>
                  <a:rPr kumimoji="1"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  <a:cs typeface="微软雅黑" panose="020B0503020204020204" pitchFamily="34" charset="-122"/>
                  </a:rPr>
                  <a:t>的更新过程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  <m:r>
                          <a:rPr kumimoji="1"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cs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𝑗</m:t>
                        </m:r>
                      </m:sub>
                    </m:sSub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+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𝑒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微软雅黑" panose="020B0503020204020204" pitchFamily="34" charset="-122"/>
                      </a:rPr>
                      <m:t>∗</m:t>
                    </m:r>
                    <m:r>
                      <a:rPr kumimoji="1"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endParaRPr kumimoji="1"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15">
                <a:extLst>
                  <a:ext uri="{FF2B5EF4-FFF2-40B4-BE49-F238E27FC236}">
                    <a16:creationId xmlns:a16="http://schemas.microsoft.com/office/drawing/2014/main" id="{4A1C2A86-15D9-8895-1FD4-C0401C94A4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458" y="977769"/>
                <a:ext cx="11447462" cy="641073"/>
              </a:xfrm>
              <a:prstGeom prst="rect">
                <a:avLst/>
              </a:prstGeom>
              <a:blipFill>
                <a:blip r:embed="rId2"/>
                <a:stretch>
                  <a:fillRect l="-746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15">
            <a:extLst>
              <a:ext uri="{FF2B5EF4-FFF2-40B4-BE49-F238E27FC236}">
                <a16:creationId xmlns:a16="http://schemas.microsoft.com/office/drawing/2014/main" id="{DB6CFC06-2773-D7EA-2747-40BE96F83F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3675" y="1374665"/>
            <a:ext cx="2410078" cy="43546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1773C15F-48A6-0616-4BDB-8BC88AF74632}"/>
                  </a:ext>
                </a:extLst>
              </p:cNvPr>
              <p:cNvSpPr txBox="1"/>
              <p:nvPr/>
            </p:nvSpPr>
            <p:spPr>
              <a:xfrm>
                <a:off x="1414395" y="4500286"/>
                <a:ext cx="978061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000" dirty="0"/>
                  <a:t>=0</a:t>
                </a:r>
                <a:endParaRPr lang="en-CN" sz="2000" dirty="0"/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1773C15F-48A6-0616-4BDB-8BC88AF74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395" y="4500286"/>
                <a:ext cx="978061" cy="400110"/>
              </a:xfrm>
              <a:prstGeom prst="rect">
                <a:avLst/>
              </a:prstGeom>
              <a:blipFill>
                <a:blip r:embed="rId4"/>
                <a:stretch>
                  <a:fillRect t="-6061" b="-27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796EF646-5791-3A01-0E21-81A7DE0FD1F6}"/>
                  </a:ext>
                </a:extLst>
              </p:cNvPr>
              <p:cNvSpPr txBox="1"/>
              <p:nvPr/>
            </p:nvSpPr>
            <p:spPr>
              <a:xfrm>
                <a:off x="7457517" y="5880231"/>
                <a:ext cx="1722394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kumimoji="1" lang="zh-CN" altLang="en-US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𝜔</m:t>
                        </m:r>
                      </m:e>
                      <m:sub>
                        <m:r>
                          <a:rPr kumimoji="1"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  <a:cs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000" dirty="0"/>
                  <a:t>=-12</a:t>
                </a:r>
                <a:endParaRPr lang="en-CN" sz="2000" dirty="0"/>
              </a:p>
            </p:txBody>
          </p:sp>
        </mc:Choice>
        <mc:Fallback xmlns="">
          <p:sp>
            <p:nvSpPr>
              <p:cNvPr id="7" name="TextBox 10">
                <a:extLst>
                  <a:ext uri="{FF2B5EF4-FFF2-40B4-BE49-F238E27FC236}">
                    <a16:creationId xmlns:a16="http://schemas.microsoft.com/office/drawing/2014/main" id="{796EF646-5791-3A01-0E21-81A7DE0FD1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517" y="5880231"/>
                <a:ext cx="1722394" cy="400110"/>
              </a:xfrm>
              <a:prstGeom prst="rect">
                <a:avLst/>
              </a:prstGeom>
              <a:blipFill>
                <a:blip r:embed="rId5"/>
                <a:stretch>
                  <a:fillRect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1CAAB1CB-B55F-24D5-3850-AD210B0EBCC4}"/>
              </a:ext>
            </a:extLst>
          </p:cNvPr>
          <p:cNvGrpSpPr/>
          <p:nvPr/>
        </p:nvGrpSpPr>
        <p:grpSpPr>
          <a:xfrm>
            <a:off x="844896" y="2400300"/>
            <a:ext cx="2117060" cy="2077656"/>
            <a:chOff x="844896" y="2400300"/>
            <a:chExt cx="2117060" cy="2077656"/>
          </a:xfrm>
        </p:grpSpPr>
        <p:pic>
          <p:nvPicPr>
            <p:cNvPr id="9" name="Picture 5">
              <a:extLst>
                <a:ext uri="{FF2B5EF4-FFF2-40B4-BE49-F238E27FC236}">
                  <a16:creationId xmlns:a16="http://schemas.microsoft.com/office/drawing/2014/main" id="{B25943B1-3493-536E-0666-360F4C215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44896" y="2400300"/>
              <a:ext cx="2117060" cy="2077656"/>
            </a:xfrm>
            <a:prstGeom prst="rect">
              <a:avLst/>
            </a:prstGeom>
          </p:spPr>
        </p:pic>
        <p:sp>
          <p:nvSpPr>
            <p:cNvPr id="10" name="Arc 3">
              <a:extLst>
                <a:ext uri="{FF2B5EF4-FFF2-40B4-BE49-F238E27FC236}">
                  <a16:creationId xmlns:a16="http://schemas.microsoft.com/office/drawing/2014/main" id="{48B8601E-EB5C-14D0-95FB-91BEF882B849}"/>
                </a:ext>
              </a:extLst>
            </p:cNvPr>
            <p:cNvSpPr/>
            <p:nvPr/>
          </p:nvSpPr>
          <p:spPr>
            <a:xfrm>
              <a:off x="1041722" y="2835797"/>
              <a:ext cx="1145893" cy="1642159"/>
            </a:xfrm>
            <a:prstGeom prst="arc">
              <a:avLst>
                <a:gd name="adj1" fmla="val 16200000"/>
                <a:gd name="adj2" fmla="val 903571"/>
              </a:avLst>
            </a:prstGeom>
            <a:ln w="12700">
              <a:prstDash val="lgDash"/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11" name="Group 4">
            <a:extLst>
              <a:ext uri="{FF2B5EF4-FFF2-40B4-BE49-F238E27FC236}">
                <a16:creationId xmlns:a16="http://schemas.microsoft.com/office/drawing/2014/main" id="{5A861073-B4C9-0BFF-7244-0A1028B772E2}"/>
              </a:ext>
            </a:extLst>
          </p:cNvPr>
          <p:cNvGrpSpPr/>
          <p:nvPr/>
        </p:nvGrpSpPr>
        <p:grpSpPr>
          <a:xfrm>
            <a:off x="4015891" y="2390172"/>
            <a:ext cx="2133621" cy="2510224"/>
            <a:chOff x="4015891" y="2390172"/>
            <a:chExt cx="2133621" cy="2510224"/>
          </a:xfrm>
        </p:grpSpPr>
        <p:pic>
          <p:nvPicPr>
            <p:cNvPr id="12" name="Picture 6">
              <a:extLst>
                <a:ext uri="{FF2B5EF4-FFF2-40B4-BE49-F238E27FC236}">
                  <a16:creationId xmlns:a16="http://schemas.microsoft.com/office/drawing/2014/main" id="{B120AA64-2B8E-FCAA-928B-BA61BA3829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15891" y="2390172"/>
              <a:ext cx="2133621" cy="2097912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9">
                  <a:extLst>
                    <a:ext uri="{FF2B5EF4-FFF2-40B4-BE49-F238E27FC236}">
                      <a16:creationId xmlns:a16="http://schemas.microsoft.com/office/drawing/2014/main" id="{3EE4377F-766F-29B7-67BE-6762D15F38BE}"/>
                    </a:ext>
                  </a:extLst>
                </p:cNvPr>
                <p:cNvSpPr txBox="1"/>
                <p:nvPr/>
              </p:nvSpPr>
              <p:spPr>
                <a:xfrm>
                  <a:off x="4646445" y="4500286"/>
                  <a:ext cx="978061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kumimoji="1" lang="zh-CN" altLang="en-US" sz="20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𝜔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1</m:t>
                          </m:r>
                        </m:sub>
                      </m:sSub>
                    </m:oMath>
                  </a14:m>
                  <a:r>
                    <a:rPr lang="en-US" altLang="zh-CN" sz="2000" dirty="0"/>
                    <a:t>=6</a:t>
                  </a:r>
                  <a:endParaRPr lang="en-CN" sz="2000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33E1951-90D5-C09B-0EDF-81BF4A1CCD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6445" y="4500286"/>
                  <a:ext cx="978061" cy="400110"/>
                </a:xfrm>
                <a:prstGeom prst="rect">
                  <a:avLst/>
                </a:prstGeom>
                <a:blipFill>
                  <a:blip r:embed="rId10"/>
                  <a:stretch>
                    <a:fillRect t="-9375" b="-28125"/>
                  </a:stretch>
                </a:blipFill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" name="Arc 12">
              <a:extLst>
                <a:ext uri="{FF2B5EF4-FFF2-40B4-BE49-F238E27FC236}">
                  <a16:creationId xmlns:a16="http://schemas.microsoft.com/office/drawing/2014/main" id="{42E1C124-96A8-84F4-C5DE-B4B1FEA3F499}"/>
                </a:ext>
              </a:extLst>
            </p:cNvPr>
            <p:cNvSpPr/>
            <p:nvPr/>
          </p:nvSpPr>
          <p:spPr>
            <a:xfrm rot="673402">
              <a:off x="4274333" y="2618048"/>
              <a:ext cx="1145893" cy="1642159"/>
            </a:xfrm>
            <a:prstGeom prst="arc">
              <a:avLst>
                <a:gd name="adj1" fmla="val 16200000"/>
                <a:gd name="adj2" fmla="val 2232939"/>
              </a:avLst>
            </a:prstGeom>
            <a:ln w="12700">
              <a:prstDash val="lgDash"/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sp>
        <p:nvSpPr>
          <p:cNvPr id="15" name="Right Arrow 14">
            <a:extLst>
              <a:ext uri="{FF2B5EF4-FFF2-40B4-BE49-F238E27FC236}">
                <a16:creationId xmlns:a16="http://schemas.microsoft.com/office/drawing/2014/main" id="{F6250C30-3126-DCF4-CE25-32C00F4BEACF}"/>
              </a:ext>
            </a:extLst>
          </p:cNvPr>
          <p:cNvSpPr/>
          <p:nvPr/>
        </p:nvSpPr>
        <p:spPr>
          <a:xfrm>
            <a:off x="3347879" y="3429000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ight Arrow 16">
            <a:extLst>
              <a:ext uri="{FF2B5EF4-FFF2-40B4-BE49-F238E27FC236}">
                <a16:creationId xmlns:a16="http://schemas.microsoft.com/office/drawing/2014/main" id="{C107B282-9F26-D746-736E-1C480C266DB4}"/>
              </a:ext>
            </a:extLst>
          </p:cNvPr>
          <p:cNvSpPr/>
          <p:nvPr/>
        </p:nvSpPr>
        <p:spPr>
          <a:xfrm>
            <a:off x="6567496" y="3475026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7" name="Right Arrow 17">
            <a:extLst>
              <a:ext uri="{FF2B5EF4-FFF2-40B4-BE49-F238E27FC236}">
                <a16:creationId xmlns:a16="http://schemas.microsoft.com/office/drawing/2014/main" id="{CE20D3ED-3407-D7BD-12C2-2217025DB738}"/>
              </a:ext>
            </a:extLst>
          </p:cNvPr>
          <p:cNvSpPr/>
          <p:nvPr/>
        </p:nvSpPr>
        <p:spPr>
          <a:xfrm>
            <a:off x="9864813" y="3456427"/>
            <a:ext cx="460192" cy="30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8" name="矩形 15">
            <a:extLst>
              <a:ext uri="{FF2B5EF4-FFF2-40B4-BE49-F238E27FC236}">
                <a16:creationId xmlns:a16="http://schemas.microsoft.com/office/drawing/2014/main" id="{FCEA06BE-E471-8863-2C52-9C1C94CB93E9}"/>
              </a:ext>
            </a:extLst>
          </p:cNvPr>
          <p:cNvSpPr/>
          <p:nvPr/>
        </p:nvSpPr>
        <p:spPr>
          <a:xfrm>
            <a:off x="10487917" y="3261467"/>
            <a:ext cx="1573003" cy="581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auto">
              <a:lnSpc>
                <a:spcPct val="150000"/>
              </a:lnSpc>
              <a:spcBef>
                <a:spcPts val="1200"/>
              </a:spcBef>
            </a:pP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振荡发散</a:t>
            </a:r>
          </a:p>
        </p:txBody>
      </p:sp>
    </p:spTree>
    <p:extLst>
      <p:ext uri="{BB962C8B-B14F-4D97-AF65-F5344CB8AC3E}">
        <p14:creationId xmlns:p14="http://schemas.microsoft.com/office/powerpoint/2010/main" val="1402362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000"/>
    </mc:Choice>
    <mc:Fallback xmlns="">
      <p:transition advClick="0" advTm="2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  <p:bldP spid="16" grpId="0" animBg="1"/>
      <p:bldP spid="17" grpId="0" animBg="1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华科模板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6BCC"/>
      </a:accent1>
      <a:accent2>
        <a:srgbClr val="01E6C0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科模板">
      <a:majorFont>
        <a:latin typeface="Segoe UI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 algn="l">
          <a:defRPr dirty="0" smtClean="0">
            <a:latin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28881</TotalTime>
  <Words>2921</Words>
  <Application>Microsoft Macintosh PowerPoint</Application>
  <PresentationFormat>Widescreen</PresentationFormat>
  <Paragraphs>292</Paragraphs>
  <Slides>41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7" baseType="lpstr">
      <vt:lpstr>等线</vt:lpstr>
      <vt:lpstr>微软雅黑</vt:lpstr>
      <vt:lpstr>宋体</vt:lpstr>
      <vt:lpstr>方正大黑简体</vt:lpstr>
      <vt:lpstr>Arial</vt:lpstr>
      <vt:lpstr>Calibri</vt:lpstr>
      <vt:lpstr>Cambria Math</vt:lpstr>
      <vt:lpstr>Century Gothic</vt:lpstr>
      <vt:lpstr>Eras Bold ITC</vt:lpstr>
      <vt:lpstr>Impact</vt:lpstr>
      <vt:lpstr>Segoe UI</vt:lpstr>
      <vt:lpstr>Segoe UI Light</vt:lpstr>
      <vt:lpstr>Times New Roman</vt:lpstr>
      <vt:lpstr>Wingdings</vt:lpstr>
      <vt:lpstr>Office 主题​​</vt:lpstr>
      <vt:lpstr>1_OfficePLUS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越 李</dc:creator>
  <cp:lastModifiedBy>Xueming Liu</cp:lastModifiedBy>
  <cp:revision>1298</cp:revision>
  <dcterms:created xsi:type="dcterms:W3CDTF">2018-12-23T08:46:10Z</dcterms:created>
  <dcterms:modified xsi:type="dcterms:W3CDTF">2022-11-24T14:21:24Z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2019-04-13T04:11:03.2251178Z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a7992e6a-8a3a-4a97-ad53-c673d0603080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